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</p:sldMasterIdLst>
  <p:sldIdLst>
    <p:sldId id="256" r:id="rId2"/>
    <p:sldId id="287" r:id="rId3"/>
    <p:sldId id="257" r:id="rId4"/>
    <p:sldId id="270" r:id="rId5"/>
    <p:sldId id="289" r:id="rId6"/>
    <p:sldId id="271" r:id="rId7"/>
    <p:sldId id="279" r:id="rId8"/>
    <p:sldId id="273" r:id="rId9"/>
    <p:sldId id="274" r:id="rId10"/>
    <p:sldId id="275" r:id="rId11"/>
    <p:sldId id="280" r:id="rId12"/>
    <p:sldId id="276" r:id="rId13"/>
    <p:sldId id="277" r:id="rId14"/>
    <p:sldId id="278" r:id="rId15"/>
    <p:sldId id="282" r:id="rId16"/>
    <p:sldId id="281" r:id="rId17"/>
    <p:sldId id="283" r:id="rId18"/>
    <p:sldId id="284" r:id="rId19"/>
    <p:sldId id="285" r:id="rId20"/>
    <p:sldId id="288" r:id="rId21"/>
    <p:sldId id="286" r:id="rId22"/>
  </p:sldIdLst>
  <p:sldSz cx="12192000" cy="6858000"/>
  <p:notesSz cx="6858000" cy="12192000"/>
  <p:defaultText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5pPr>
    <a:lvl6pPr marL="22860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6pPr>
    <a:lvl7pPr marL="2743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7pPr>
    <a:lvl8pPr marL="3200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8pPr>
    <a:lvl9pPr marL="3657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:mc="http://schemas.openxmlformats.org/markup-compatibility/2006" xmlns:p14="http://schemas.microsoft.com/office/powerpoint/2010/main" xmlns:p15="http://schemas.microsoft.com/office/powerpoint/2012/main" xmlns:pr="smNativeData" xmlns="smNativeData" dt="1677744375" val="1059" rev64="64" revOS="2"/>
      <pr:smFileRevision xmlns:mc="http://schemas.openxmlformats.org/markup-compatibility/2006" xmlns:p14="http://schemas.microsoft.com/office/powerpoint/2010/main" xmlns:p15="http://schemas.microsoft.com/office/powerpoint/2012/main" xmlns:pr="smNativeData" xmlns="smNativeData" dt="1677744375" val="101"/>
      <pr:guideOptions xmlns:mc="http://schemas.openxmlformats.org/markup-compatibility/2006" xmlns:p14="http://schemas.microsoft.com/office/powerpoint/2010/main" xmlns:p15="http://schemas.microsoft.com/office/powerpoint/2012/main" xmlns:pr="smNativeData" xmlns="smNativeData" dt="1677744375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Objects="1" showGuides="1">
      <p:cViewPr>
        <p:scale>
          <a:sx n="25" d="100"/>
          <a:sy n="25" d="100"/>
        </p:scale>
        <p:origin x="75" y="18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6" d="100"/>
        <a:sy n="6" d="100"/>
      </p:scale>
      <p:origin x="0" y="0"/>
    </p:cViewPr>
  </p:sorterViewPr>
  <p:notesViewPr>
    <p:cSldViewPr snapToObjects="1" showGuides="1">
      <p:cViewPr>
        <p:scale>
          <a:sx n="25" d="100"/>
          <a:sy n="25" d="100"/>
        </p:scale>
        <p:origin x="75" y="1822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oAUAABoNAABgRQAAJhYAABAAAAAmAAAACAAAAAEAAAAAAAAAMAAAABQAAAAAAAAAAAD//wAAAQAAAP//AAABAA=="/>
              </a:ext>
            </a:extLst>
          </p:cNvSpPr>
          <p:nvPr>
            <p:ph type="ctrTitle"/>
          </p:nvPr>
        </p:nvSpPr>
        <p:spPr>
          <a:xfrm>
            <a:off x="914400" y="2129790"/>
            <a:ext cx="10363200" cy="1470660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IAsg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QAsAAOgXAADAPwAAsCIAABAAAAAmAAAACAAAAAGAAAAAAAAAMAAAABQAAAAAAAAAAAD//wAAAQAAAP//AAABAA=="/>
              </a:ext>
            </a:extLst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t>Click to edit Master subtitle style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IAsg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C095632D-9CC9-65D4-8788-6A816CC6713F}" type="datetime1">
              <a:t>3/5/2023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kA+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C095632D-6EDB-6549-9588-981CF1C663C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Yi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AAAAAAQ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kl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wAMAANgJAABARwAAsCUAABAAAAAmAAAACAAAAAIAAAAAAAAAMAAAABQAAAAAAAAAAAD//wAAAQAAAP//AAABAA=="/>
              </a:ext>
            </a:extLst>
          </p:cNvSpPr>
          <p:nvPr>
            <p:ph idx="1"/>
          </p:nvPr>
        </p:nvSpPr>
        <p:spPr/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os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C095632D-5384-9C99-CA71-A5CC213F3CF0}" type="datetime1">
              <a:t>3/5/2023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0k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Jcu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C095632D-FE87-2E84-C9C3-08D13C8D3F5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CAAAAAQ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McG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YDYAALABAABARwAAsCUAABAAAAAmAAAACAAAAIMAAAAAAAAAMAAAABQAAAAAAAAAAAD//wAAAQAAAP//AAABAA=="/>
              </a:ext>
            </a:extLst>
          </p:cNvSpPr>
          <p:nvPr>
            <p:ph type="title"/>
          </p:nvPr>
        </p:nvSpPr>
        <p:spPr>
          <a:xfrm>
            <a:off x="8839200" y="274320"/>
            <a:ext cx="2743200" cy="5852160"/>
          </a:xfrm>
        </p:spPr>
        <p:txBody>
          <a:bodyPr vert="vert" wrap="square" numCol="1" spcCol="215900" anchor="b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AAAAAAQ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4n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wAMAALABAAAgNQAAsCUAABAAAAAmAAAACAAAAAMAAAAAAAAAMAAAABQAAAAAAAAAAAD//wAAAQAAAP//AAABAA=="/>
              </a:ext>
            </a:extLst>
          </p:cNvSpPr>
          <p:nvPr>
            <p:ph idx="1"/>
          </p:nvPr>
        </p:nvSpPr>
        <p:spPr>
          <a:xfrm>
            <a:off x="609600" y="274320"/>
            <a:ext cx="8026400" cy="5852160"/>
          </a:xfrm>
        </p:spPr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M0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C095632D-C49C-C2F2-D22F-32A74A612467}" type="datetime1">
              <a:t>3/5/2023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gd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MX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C095632D-FDA0-CF16-EE22-0B43AE6C185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cP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QP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wAMAANgJAABARwAAsCUAABAAAAAmAAAACAAAAAAAAAAAAAAAMAAAABQAAAAAAAAAAAD//wAAAQAAAP//AAABAA=="/>
              </a:ext>
            </a:extLst>
          </p:cNvSpPr>
          <p:nvPr>
            <p:ph idx="1"/>
          </p:nvPr>
        </p:nvSpPr>
        <p:spPr/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cP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C095632D-7EF4-7D02-BA90-8857BADE4CDD}" type="datetime1">
              <a:t>3/5/2023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IAsg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CB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C095632D-08A7-D8DB-E935-FE8E637B1FA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M0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7QUAABwbAACtRQAAfSMAABAAAAAmAAAACAAAAIGAAAAAAAAAMAAAABQAAAAAAAAAAAD//wAAAQAAAP//AAABAA=="/>
              </a:ext>
            </a:extLst>
          </p:cNvSpPr>
          <p:nvPr>
            <p:ph type="title"/>
          </p:nvPr>
        </p:nvSpPr>
        <p:spPr>
          <a:xfrm>
            <a:off x="963295" y="4406900"/>
            <a:ext cx="10363200" cy="1362075"/>
          </a:xfrm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l">
              <a:defRPr sz="4000" b="1" cap="all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C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+N/4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7QUAAOERAACtRQAAHBsAABAAAAAmAAAACAAAAIGAAAAAAAAAMAAAABQAAAAAAAAAAAD//wAAAQAAAP//AAABAA=="/>
              </a:ext>
            </a:extLst>
          </p:cNvSpPr>
          <p:nvPr>
            <p:ph idx="1"/>
          </p:nvPr>
        </p:nvSpPr>
        <p:spPr>
          <a:xfrm>
            <a:off x="963295" y="2906395"/>
            <a:ext cx="10363200" cy="1500505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000" cap="none"/>
            </a:lvl1pPr>
            <a:lvl2pPr marL="457200" indent="0">
              <a:buNone/>
              <a:defRPr sz="1800" cap="none"/>
            </a:lvl2pPr>
            <a:lvl3pPr marL="914400" indent="0">
              <a:buNone/>
              <a:defRPr sz="1600" cap="none"/>
            </a:lvl3pPr>
            <a:lvl4pPr marL="1371600" indent="0">
              <a:buNone/>
              <a:defRPr sz="1400" cap="none"/>
            </a:lvl4pPr>
            <a:lvl5pPr marL="1828800" indent="0">
              <a:buNone/>
              <a:defRPr sz="1400" cap="none"/>
            </a:lvl5pPr>
            <a:lvl6pPr marL="2286000" indent="0">
              <a:buNone/>
              <a:defRPr sz="1400" cap="none"/>
            </a:lvl6pPr>
            <a:lvl7pPr marL="2743200" indent="0">
              <a:buNone/>
              <a:defRPr sz="1400" cap="none"/>
            </a:lvl7pPr>
            <a:lvl8pPr marL="3200400" indent="0">
              <a:buNone/>
              <a:defRPr sz="1400" cap="none"/>
            </a:lvl8pPr>
            <a:lvl9pPr marL="3657600" indent="0">
              <a:buNone/>
              <a:defRPr sz="1400" cap="none"/>
            </a:lvl9pPr>
          </a:lstStyle>
          <a:p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CA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C095632D-00A2-619A-EC8C-F6CF22C21AA3}" type="datetime1">
              <a:t>3/5/2023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0Z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JsJ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C095632D-31C7-F7D6-891A-C7836E547F9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0x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wAMAANgJAADgJAAAsCU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609600" y="1600200"/>
            <a:ext cx="5384800" cy="4526280"/>
          </a:xfrm>
        </p:spPr>
        <p:txBody>
          <a:bodyPr/>
          <a:lstStyle>
            <a:lvl1pPr>
              <a:defRPr sz="2800" cap="none"/>
            </a:lvl1pPr>
            <a:lvl2pPr>
              <a:defRPr sz="2400" cap="none"/>
            </a:lvl2pPr>
            <a:lvl3pPr>
              <a:defRPr sz="2000" cap="none"/>
            </a:lvl3pPr>
            <a:lvl4pPr>
              <a:defRPr sz="1800" cap="none"/>
            </a:lvl4pPr>
            <a:lvl5pPr>
              <a:defRPr sz="1800" cap="none"/>
            </a:lvl5pPr>
            <a:lvl6pPr>
              <a:defRPr sz="1800" cap="none"/>
            </a:lvl6pPr>
            <a:lvl7pPr>
              <a:defRPr sz="1800" cap="none"/>
            </a:lvl7pPr>
            <a:lvl8pPr>
              <a:defRPr sz="1800" cap="none"/>
            </a:lvl8pPr>
            <a:lvl9pPr>
              <a:defRPr sz="1800" cap="none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Mz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ICYAANgJAABARw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6197600" y="1600200"/>
            <a:ext cx="5384800" cy="4526280"/>
          </a:xfrm>
        </p:spPr>
        <p:txBody>
          <a:bodyPr/>
          <a:lstStyle>
            <a:lvl1pPr>
              <a:defRPr sz="2800" cap="none"/>
            </a:lvl1pPr>
            <a:lvl2pPr>
              <a:defRPr sz="2400" cap="none"/>
            </a:lvl2pPr>
            <a:lvl3pPr>
              <a:defRPr sz="2000" cap="none"/>
            </a:lvl3pPr>
            <a:lvl4pPr>
              <a:defRPr sz="1800" cap="none"/>
            </a:lvl4pPr>
            <a:lvl5pPr>
              <a:defRPr sz="1800" cap="none"/>
            </a:lvl5pPr>
            <a:lvl6pPr>
              <a:defRPr sz="1800" cap="none"/>
            </a:lvl6pPr>
            <a:lvl7pPr>
              <a:defRPr sz="1800" cap="none"/>
            </a:lvl7pPr>
            <a:lvl8pPr>
              <a:defRPr sz="1800" cap="none"/>
            </a:lvl8pPr>
            <a:lvl9pPr>
              <a:defRPr sz="1800" cap="none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4M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C095632D-BFAD-69C6-E384-49937ECA151C}" type="datetime1">
              <a:t>3/5/2023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Us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r>
              <a:t>{Footer}</a:t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ox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C095632D-4DA8-AB2B-E646-BB7E930810E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MX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C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Ab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wAMAAHEJAADiJAAAYQ0AABAAAAAmAAAACAAAAIGAAAAAAAAAMAAAABQAAAAAAAAAAAD//wAAAQAAAP//AAABAA=="/>
              </a:ext>
            </a:extLst>
          </p:cNvSpPr>
          <p:nvPr>
            <p:ph idx="1"/>
          </p:nvPr>
        </p:nvSpPr>
        <p:spPr>
          <a:xfrm>
            <a:off x="609600" y="1534795"/>
            <a:ext cx="5386070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 cap="none"/>
            </a:lvl1pPr>
            <a:lvl2pPr marL="457200" indent="0">
              <a:buNone/>
              <a:defRPr sz="2000" b="1" cap="none"/>
            </a:lvl2pPr>
            <a:lvl3pPr marL="914400" indent="0">
              <a:buNone/>
              <a:defRPr sz="1800" b="1" cap="none"/>
            </a:lvl3pPr>
            <a:lvl4pPr marL="1371600" indent="0">
              <a:buNone/>
              <a:defRPr sz="1600" b="1" cap="none"/>
            </a:lvl4pPr>
            <a:lvl5pPr marL="1828800" indent="0">
              <a:buNone/>
              <a:defRPr sz="1600" b="1" cap="none"/>
            </a:lvl5pPr>
            <a:lvl6pPr marL="2286000" indent="0">
              <a:buNone/>
              <a:defRPr sz="1600" b="1" cap="none"/>
            </a:lvl6pPr>
            <a:lvl7pPr marL="2743200" indent="0">
              <a:buNone/>
              <a:defRPr sz="1600" b="1" cap="none"/>
            </a:lvl7pPr>
            <a:lvl8pPr marL="3200400" indent="0">
              <a:buNone/>
              <a:defRPr sz="1600" b="1" cap="none"/>
            </a:lvl8pPr>
            <a:lvl9pPr marL="3657600" indent="0">
              <a:buNone/>
              <a:defRPr sz="1600" b="1" cap="none"/>
            </a:lvl9pPr>
          </a:lstStyle>
          <a:p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gd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wAMAAGENAADiJA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609600" y="2174875"/>
            <a:ext cx="5386070" cy="3951605"/>
          </a:xfrm>
        </p:spPr>
        <p:txBody>
          <a:bodyPr/>
          <a:lstStyle>
            <a:lvl1pPr>
              <a:defRPr sz="2400" cap="none"/>
            </a:lvl1pPr>
            <a:lvl2pPr>
              <a:defRPr sz="2000" cap="none"/>
            </a:lvl2pPr>
            <a:lvl3pPr>
              <a:defRPr sz="1800" cap="none"/>
            </a:lvl3pPr>
            <a:lvl4pPr>
              <a:defRPr sz="1600" cap="none"/>
            </a:lvl4pPr>
            <a:lvl5pPr>
              <a:defRPr sz="1600" cap="none"/>
            </a:lvl5pPr>
            <a:lvl6pPr>
              <a:defRPr sz="1600" cap="none"/>
            </a:lvl6pPr>
            <a:lvl7pPr>
              <a:defRPr sz="1600" cap="none"/>
            </a:lvl7pPr>
            <a:lvl8pPr>
              <a:defRPr sz="1600" cap="none"/>
            </a:lvl8pPr>
            <a:lvl9pPr>
              <a:defRPr sz="1600" cap="none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C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sv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HSYAAHEJAABARwAAYQ0AABAAAAAmAAAACAAAAIGAAAAAAAAAMAAAABQAAAAAAAAAAAD//wAAAQAAAP//AAABAA=="/>
              </a:ext>
            </a:extLst>
          </p:cNvSpPr>
          <p:nvPr>
            <p:ph idx="3"/>
          </p:nvPr>
        </p:nvSpPr>
        <p:spPr>
          <a:xfrm>
            <a:off x="6195695" y="1534795"/>
            <a:ext cx="5386705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 cap="none"/>
            </a:lvl1pPr>
            <a:lvl2pPr marL="457200" indent="0">
              <a:buNone/>
              <a:defRPr sz="2000" b="1" cap="none"/>
            </a:lvl2pPr>
            <a:lvl3pPr marL="914400" indent="0">
              <a:buNone/>
              <a:defRPr sz="1800" b="1" cap="none"/>
            </a:lvl3pPr>
            <a:lvl4pPr marL="1371600" indent="0">
              <a:buNone/>
              <a:defRPr sz="1600" b="1" cap="none"/>
            </a:lvl4pPr>
            <a:lvl5pPr marL="1828800" indent="0">
              <a:buNone/>
              <a:defRPr sz="1600" b="1" cap="none"/>
            </a:lvl5pPr>
            <a:lvl6pPr marL="2286000" indent="0">
              <a:buNone/>
              <a:defRPr sz="1600" b="1" cap="none"/>
            </a:lvl6pPr>
            <a:lvl7pPr marL="2743200" indent="0">
              <a:buNone/>
              <a:defRPr sz="1600" b="1" cap="none"/>
            </a:lvl7pPr>
            <a:lvl8pPr marL="3200400" indent="0">
              <a:buNone/>
              <a:defRPr sz="1600" b="1" cap="none"/>
            </a:lvl8pPr>
            <a:lvl9pPr marL="3657600" indent="0">
              <a:buNone/>
              <a:defRPr sz="1600" b="1" cap="none"/>
            </a:lvl9pPr>
          </a:lstStyle>
          <a:p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YCA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HSYAAGENAABARwAAsCUAABAAAAAmAAAACAAAAAGAAAAAAAAAMAAAABQAAAAAAAAAAAD//wAAAQAAAP//AAABAA=="/>
              </a:ext>
            </a:extLst>
          </p:cNvSpPr>
          <p:nvPr>
            <p:ph idx="4"/>
          </p:nvPr>
        </p:nvSpPr>
        <p:spPr>
          <a:xfrm>
            <a:off x="6195695" y="2174875"/>
            <a:ext cx="5386705" cy="3951605"/>
          </a:xfrm>
        </p:spPr>
        <p:txBody>
          <a:bodyPr/>
          <a:lstStyle>
            <a:lvl1pPr>
              <a:defRPr sz="2400" cap="none"/>
            </a:lvl1pPr>
            <a:lvl2pPr>
              <a:defRPr sz="2000" cap="none"/>
            </a:lvl2pPr>
            <a:lvl3pPr>
              <a:defRPr sz="1800" cap="none"/>
            </a:lvl3pPr>
            <a:lvl4pPr>
              <a:defRPr sz="1600" cap="none"/>
            </a:lvl4pPr>
            <a:lvl5pPr>
              <a:defRPr sz="1600" cap="none"/>
            </a:lvl5pPr>
            <a:lvl6pPr>
              <a:defRPr sz="1600" cap="none"/>
            </a:lvl6pPr>
            <a:lvl7pPr>
              <a:defRPr sz="1600" cap="none"/>
            </a:lvl7pPr>
            <a:lvl8pPr>
              <a:defRPr sz="1600" cap="none"/>
            </a:lvl8pPr>
            <a:lvl9pPr>
              <a:defRPr sz="1600" cap="none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Jcu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C095632D-26B8-F3BF-F61E-D0EA07500085}" type="datetime1">
              <a:t>3/5/2023</a:t>
            </a:fld>
            <a:endParaRPr/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cX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r>
              <a:t>{Footer}</a:t>
            </a:r>
          </a:p>
        </p:txBody>
      </p:sp>
      <p:sp>
        <p:nvSpPr>
          <p:cNvPr id="9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C095632D-EDB5-C85A-FB25-1B0FE26B0D4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42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C095632D-DDF3-3B1A-BDD6-2B4FA2984B7E}" type="datetime1">
              <a:t>3/5/2023</a:t>
            </a:fld>
            <a:endParaRPr/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CA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4n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C095632D-E2B1-CEA4-FF23-14F11C6D094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os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C095632D-17EF-41A7-A1AC-E1F21FE257B4}" type="datetime1">
              <a:t>3/5/2023</a:t>
            </a:fld>
            <a:endParaRPr/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D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8A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C095632D-E2BD-1F52-F3F2-1407EABC054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C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wAMAAK4BAABtHAAA1AgAABAAAAAmAAAACAAAAIGAAAAAAAAAMAAAABQAAAAAAAAAAAD//wAAAQAAAP//AAABAA=="/>
              </a:ext>
            </a:extLst>
          </p:cNvSpPr>
          <p:nvPr>
            <p:ph type="title"/>
          </p:nvPr>
        </p:nvSpPr>
        <p:spPr>
          <a:xfrm>
            <a:off x="609600" y="273050"/>
            <a:ext cx="4011295" cy="116205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sz="2000" b="1" cap="none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MIB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Uh0AAK4BAABARwAAsCU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4766310" y="273050"/>
            <a:ext cx="6816090" cy="5853430"/>
          </a:xfrm>
        </p:spPr>
        <p:txBody>
          <a:bodyPr/>
          <a:lstStyle>
            <a:lvl1pPr>
              <a:defRPr sz="3200" cap="none"/>
            </a:lvl1pPr>
            <a:lvl2pPr>
              <a:defRPr sz="2800" cap="none"/>
            </a:lvl2pPr>
            <a:lvl3pPr>
              <a:defRPr sz="2400" cap="none"/>
            </a:lvl3pPr>
            <a:lvl4pPr>
              <a:defRPr sz="2000" cap="none"/>
            </a:lvl4pPr>
            <a:lvl5pPr>
              <a:defRPr sz="2000" cap="none"/>
            </a:lvl5pPr>
            <a:lvl6pPr>
              <a:defRPr sz="2000" cap="none"/>
            </a:lvl6pPr>
            <a:lvl7pPr>
              <a:defRPr sz="2000" cap="none"/>
            </a:lvl7pPr>
            <a:lvl8pPr>
              <a:defRPr sz="2000" cap="none"/>
            </a:lvl8pPr>
            <a:lvl9pPr>
              <a:defRPr sz="2000" cap="none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IO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wAMAANQIAABtHA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609600" y="1435100"/>
            <a:ext cx="4011295" cy="4691380"/>
          </a:xfrm>
        </p:spPr>
        <p:txBody>
          <a:bodyPr/>
          <a:lstStyle>
            <a:lvl1pPr marL="0" indent="0">
              <a:buNone/>
              <a:defRPr sz="1400" cap="none"/>
            </a:lvl1pPr>
            <a:lvl2pPr marL="457200" indent="0">
              <a:buNone/>
              <a:defRPr sz="1200" cap="none"/>
            </a:lvl2pPr>
            <a:lvl3pPr marL="914400" indent="0">
              <a:buNone/>
              <a:defRPr sz="1000" cap="none"/>
            </a:lvl3pPr>
            <a:lvl4pPr marL="1371600" indent="0">
              <a:buNone/>
              <a:defRPr sz="900" cap="none"/>
            </a:lvl4pPr>
            <a:lvl5pPr marL="1828800" indent="0">
              <a:buNone/>
              <a:defRPr sz="900" cap="none"/>
            </a:lvl5pPr>
            <a:lvl6pPr marL="2286000" indent="0">
              <a:buNone/>
              <a:defRPr sz="900" cap="none"/>
            </a:lvl6pPr>
            <a:lvl7pPr marL="2743200" indent="0">
              <a:buNone/>
              <a:defRPr sz="900" cap="none"/>
            </a:lvl7pPr>
            <a:lvl8pPr marL="3200400" indent="0">
              <a:buNone/>
              <a:defRPr sz="900" cap="none"/>
            </a:lvl8pPr>
            <a:lvl9pPr marL="3657600" indent="0">
              <a:buNone/>
              <a:defRPr sz="900" cap="none"/>
            </a:lvl9pPr>
          </a:lstStyle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4U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C095632D-0CD4-9A8B-9A77-FADE33396CAF}" type="datetime1">
              <a:t>3/5/2023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8A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cq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C095632D-65C7-A835-8945-93608D0B7F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C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8An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sg4AAIgdAACyOwAABCEAABAAAAAmAAAACAAAAIGAAAAAAAAAMAAAABQAAAAAAAAAAAD//wAAAQAAAP//AAABAA=="/>
              </a:ext>
            </a:extLst>
          </p:cNvSpPr>
          <p:nvPr>
            <p:ph type="title"/>
          </p:nvPr>
        </p:nvSpPr>
        <p:spPr>
          <a:xfrm>
            <a:off x="2388870" y="4800600"/>
            <a:ext cx="7315200" cy="56642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sz="2000" b="1" cap="none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sv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sg4AAMYDAACyOwAAFh0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2388870" y="613410"/>
            <a:ext cx="7315200" cy="4114800"/>
          </a:xfrm>
        </p:spPr>
        <p:txBody>
          <a:bodyPr/>
          <a:lstStyle>
            <a:lvl1pPr marL="0" indent="0">
              <a:buNone/>
              <a:defRPr sz="3200" cap="none"/>
            </a:lvl1pPr>
            <a:lvl2pPr marL="457200" indent="0">
              <a:buNone/>
              <a:defRPr sz="2800" cap="none"/>
            </a:lvl2pPr>
            <a:lvl3pPr marL="914400" indent="0">
              <a:buNone/>
              <a:defRPr sz="2400" cap="none"/>
            </a:lvl3pPr>
            <a:lvl4pPr marL="1371600" indent="0">
              <a:buNone/>
              <a:defRPr sz="2000" cap="none"/>
            </a:lvl4pPr>
            <a:lvl5pPr marL="1828800" indent="0">
              <a:buNone/>
              <a:defRPr sz="2000" cap="none"/>
            </a:lvl5pPr>
            <a:lvl6pPr marL="2286000" indent="0">
              <a:buNone/>
              <a:defRPr sz="2000" cap="none"/>
            </a:lvl6pPr>
            <a:lvl7pPr marL="2743200" indent="0">
              <a:buNone/>
              <a:defRPr sz="2000" cap="none"/>
            </a:lvl7pPr>
            <a:lvl8pPr marL="3200400" indent="0">
              <a:buNone/>
              <a:defRPr sz="2000" cap="none"/>
            </a:lvl8pPr>
            <a:lvl9pPr marL="3657600" indent="0">
              <a:buNone/>
              <a:defRPr sz="2000" cap="none"/>
            </a:lvl9pPr>
          </a:lstStyle>
          <a:p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wV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sg4AAAQhAACyOwAA+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2388870" y="5367020"/>
            <a:ext cx="7315200" cy="805180"/>
          </a:xfrm>
        </p:spPr>
        <p:txBody>
          <a:bodyPr/>
          <a:lstStyle>
            <a:lvl1pPr marL="0" indent="0">
              <a:buNone/>
              <a:defRPr sz="1400" cap="none"/>
            </a:lvl1pPr>
            <a:lvl2pPr marL="457200" indent="0">
              <a:buNone/>
              <a:defRPr sz="1200" cap="none"/>
            </a:lvl2pPr>
            <a:lvl3pPr marL="914400" indent="0">
              <a:buNone/>
              <a:defRPr sz="1000" cap="none"/>
            </a:lvl3pPr>
            <a:lvl4pPr marL="1371600" indent="0">
              <a:buNone/>
              <a:defRPr sz="900" cap="none"/>
            </a:lvl4pPr>
            <a:lvl5pPr marL="1828800" indent="0">
              <a:buNone/>
              <a:defRPr sz="900" cap="none"/>
            </a:lvl5pPr>
            <a:lvl6pPr marL="2286000" indent="0">
              <a:buNone/>
              <a:defRPr sz="900" cap="none"/>
            </a:lvl6pPr>
            <a:lvl7pPr marL="2743200" indent="0">
              <a:buNone/>
              <a:defRPr sz="900" cap="none"/>
            </a:lvl7pPr>
            <a:lvl8pPr marL="3200400" indent="0">
              <a:buNone/>
              <a:defRPr sz="900" cap="none"/>
            </a:lvl8pPr>
            <a:lvl9pPr marL="3657600" indent="0">
              <a:buNone/>
              <a:defRPr sz="900" cap="none"/>
            </a:lvl9pPr>
          </a:lstStyle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UP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C095632D-D4C2-2A29-8CC7-227C91897A77}" type="datetime1">
              <a:t>3/5/2023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oS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E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C095632D-B5B5-5895-FBB5-43C02DFB0D1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rning">
    <p:bg>
      <p:bgPr>
        <a:blipFill>
          <a:blip r:embed="rId13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CA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wAMAALABAABARwAAuAgAABAAAAAmAAAACAAAAP//////////MAAAABQAAAAAAAAAAAD//wAAAQAAAP//AAABAA=="/>
              </a:ext>
            </a:extLst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8A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wAMAANgJAABARwAAsCUAABAAAAAmAAAACAAAAP//////////MAAAABQAAAAAAAAAAAD//wAAAQAAAP//AAABAA=="/>
              </a:ext>
            </a:extLst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wAMAABsnAABAFQAAWSkAABAAAAAmAAAACAAAAP//////////MAAAABQAAAAAAAAAAAD//wAAAQAAAP//AAABAA=="/>
              </a:ext>
            </a:extLst>
          </p:cNvSpPr>
          <p:nvPr>
            <p:ph type="dt" sz="quarter" idx="2"/>
          </p:nvPr>
        </p:nvSpPr>
        <p:spPr>
          <a:xfrm>
            <a:off x="609600" y="6356985"/>
            <a:ext cx="28448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l">
              <a:defRPr sz="1200" cap="none"/>
            </a:lvl1pPr>
          </a:lstStyle>
          <a:p>
            <a:fld id="{C095632D-E3FC-2D5B-B2C0-150EE38E4440}" type="datetime1">
              <a:t>3/5/2023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QP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oBkAABsnAABgMQAAWSkAABAAAAAmAAAACAAAAP//////////MAAAABQAAAAAAAAAAAD//wAAAQAAAP//AAABAA=="/>
              </a:ext>
            </a:extLst>
          </p:cNvSpPr>
          <p:nvPr>
            <p:ph type="ftr" sz="quarter" idx="3"/>
          </p:nvPr>
        </p:nvSpPr>
        <p:spPr>
          <a:xfrm>
            <a:off x="4165600" y="6356985"/>
            <a:ext cx="38608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ctr">
              <a:defRPr sz="1200" cap="none"/>
            </a:lvl1pPr>
          </a:lstStyle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IAsg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wDUAABsnAABARwAAWSkAABAAAAAmAAAACAAAAP//////////MAAAABQAAAAAAAAAAAD//wAAAQAAAP//AAABAA=="/>
              </a:ext>
            </a:extLst>
          </p:cNvSpPr>
          <p:nvPr>
            <p:ph type="sldNum" sz="quarter" idx="4"/>
          </p:nvPr>
        </p:nvSpPr>
        <p:spPr>
          <a:xfrm>
            <a:off x="8737600" y="6356985"/>
            <a:ext cx="28448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r">
              <a:defRPr sz="1200" cap="none"/>
            </a:lvl1pPr>
          </a:lstStyle>
          <a:p>
            <a:fld id="{C095632D-6AA5-8BF7-EB66-9CA24F281DC9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0" marR="0" indent="0" algn="ctr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cap="none" spc="0" baseline="0">
          <a:solidFill>
            <a:schemeClr val="tx2"/>
          </a:solidFill>
          <a:effectLst/>
          <a:latin typeface="Calibri" pitchFamily="2" charset="0"/>
          <a:ea typeface="SimSun" charset="0"/>
          <a:cs typeface="Times New Roman" pitchFamily="1" charset="0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5pPr>
      <a:lvl6pPr marL="2286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6pPr>
      <a:lvl7pPr marL="2743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7pPr>
      <a:lvl8pPr marL="3200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8pPr>
      <a:lvl9pPr marL="3657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9pPr>
    </p:titleStyle>
    <p:bodyStyle>
      <a:lvl1pPr marL="342900" marR="0" indent="-3429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1pPr>
      <a:lvl2pPr marL="74295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2pPr>
      <a:lvl3pPr marL="11430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3pPr>
      <a:lvl4pPr marL="16002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4pPr>
      <a:lvl5pPr marL="20574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5pPr>
      <a:lvl6pPr marL="25146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6pPr>
      <a:lvl7pPr marL="29718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7pPr>
      <a:lvl8pPr marL="34290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8pPr>
      <a:lvl9pPr marL="38862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9pPr>
    </p:bodyStyle>
    <p:otherStyle>
      <a:lvl1pPr marL="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5pPr>
      <a:lvl6pPr marL="2286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6pPr>
      <a:lvl7pPr marL="2743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7pPr>
      <a:lvl8pPr marL="3200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8pPr>
      <a:lvl9pPr marL="3657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6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6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saliza1110@gmail.com" TargetMode="External" /><Relationship Id="rId1" Type="http://schemas.openxmlformats.org/officeDocument/2006/relationships/slideLayout" Target="../slideLayouts/slideLayout5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saliza1110@gmail.com" TargetMode="External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oAUAAIUFAABgRQAAkQ4AAAAAAAAmAAAACAAAAAEAAAAAAAAAMAAAABQAAAAAAAAAAAD//wAAAQAAAP//AAABAA=="/>
              </a:ext>
            </a:extLst>
          </p:cNvSpPr>
          <p:nvPr>
            <p:ph type="ctrTitle"/>
          </p:nvPr>
        </p:nvSpPr>
        <p:spPr>
          <a:xfrm>
            <a:off x="1192384" y="1506547"/>
            <a:ext cx="10147686" cy="3085465"/>
          </a:xfrm>
        </p:spPr>
        <p:txBody>
          <a:bodyPr/>
          <a:lstStyle/>
          <a:p>
            <a:pPr>
              <a:defRPr sz="8000" b="1" cap="none">
                <a:solidFill>
                  <a:srgbClr val="FF00FF"/>
                </a:solidFill>
                <a:latin typeface="Dancing Script" pitchFamily="1" charset="0"/>
                <a:ea typeface="Dancing Script" pitchFamily="1" charset="0"/>
                <a:cs typeface="Dancing Script" pitchFamily="1" charset="0"/>
              </a:defRPr>
            </a:pPr>
            <a:r>
              <a:rPr sz="8000">
                <a:latin typeface="Algerian" pitchFamily="82" charset="0"/>
              </a:rPr>
              <a:t>REFRESHER COURSE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MBUAADcRAADAPwAAMiQAAAAAAAAmAAAACAAAAAEAAAAAAAAAMAAAABQAAAAAAAAAAAD//wAAAQAAAP//AAABAA=="/>
              </a:ext>
            </a:extLst>
          </p:cNvSpPr>
          <p:nvPr>
            <p:ph type="subTitle" idx="1"/>
          </p:nvPr>
        </p:nvSpPr>
        <p:spPr>
          <a:xfrm>
            <a:off x="1192384" y="3728662"/>
            <a:ext cx="10669180" cy="3085465"/>
          </a:xfrm>
        </p:spPr>
        <p:txBody>
          <a:bodyPr/>
          <a:lstStyle/>
          <a:p>
            <a:pPr>
              <a:defRPr sz="7000" b="1" u="sng" cap="none">
                <a:solidFill>
                  <a:srgbClr val="007F00"/>
                </a:solidFill>
                <a:latin typeface="Cambria" pitchFamily="2" charset="0"/>
                <a:ea typeface="Cambria" pitchFamily="2" charset="0"/>
                <a:cs typeface="Cambria" pitchFamily="2" charset="0"/>
              </a:defRPr>
            </a:pPr>
            <a:r>
              <a:rPr dirty="0"/>
              <a:t>TAHRIK</a:t>
            </a:r>
            <a:r>
              <a:rPr lang="en-GB" dirty="0"/>
              <a:t>-e-J</a:t>
            </a:r>
            <a:r>
              <a:rPr dirty="0"/>
              <a:t>ADID &amp;</a:t>
            </a:r>
            <a:endParaRPr lang="en-GB" dirty="0"/>
          </a:p>
          <a:p>
            <a:pPr>
              <a:defRPr sz="7000" b="1" u="sng" cap="none">
                <a:solidFill>
                  <a:srgbClr val="007F00"/>
                </a:solidFill>
                <a:latin typeface="Cambria" pitchFamily="2" charset="0"/>
                <a:ea typeface="Cambria" pitchFamily="2" charset="0"/>
                <a:cs typeface="Cambria" pitchFamily="2" charset="0"/>
              </a:defRPr>
            </a:pPr>
            <a:r>
              <a:rPr dirty="0"/>
              <a:t>WAQF</a:t>
            </a:r>
            <a:r>
              <a:rPr lang="en-GB" dirty="0"/>
              <a:t>-e-</a:t>
            </a:r>
            <a:r>
              <a:rPr dirty="0"/>
              <a:t>JADID</a:t>
            </a:r>
          </a:p>
        </p:txBody>
      </p:sp>
      <p:pic>
        <p:nvPicPr>
          <p:cNvPr id="4" name="Picture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91gAZBMAAAAlAAAAEQAAAC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CAAg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JnM/wX///8BAAAAAAAAAAAAAAAAAAAAAAAAAAAAAAAAAAAAAAAAAAACV6QCf39/AICAgAPMzMwAwMD/AH9/fwAAAAAAAAAAAAAAAAD///8AAAAAACEAAAAYAAAAFAAAAMX8//+vDQAAgxYAADQmAAAA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8741300" y="0"/>
            <a:ext cx="3450700" cy="24384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CEBA045A-B7DA-6997-FA2D-D4BABC1DE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8" y="0"/>
            <a:ext cx="2610809" cy="25621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83E1E436-6B75-467A-2EF8-7A46CD9B1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7320"/>
            <a:ext cx="6637866" cy="5418667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838F5C5-C29D-0B7E-4A6E-17AF917AE9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868" y="1417320"/>
            <a:ext cx="5554132" cy="5418667"/>
          </a:xfrm>
          <a:prstGeom prst="rect">
            <a:avLst/>
          </a:prstGeom>
        </p:spPr>
      </p:pic>
      <p:sp>
        <p:nvSpPr>
          <p:cNvPr id="6" name="SlideTitle1">
            <a:extLst>
              <a:ext uri="{FF2B5EF4-FFF2-40B4-BE49-F238E27FC236}">
                <a16:creationId xmlns:a16="http://schemas.microsoft.com/office/drawing/2014/main" id="{1F2F890A-ECC3-274C-5563-F30407C4D939}"/>
              </a:ext>
            </a:extLst>
          </p:cNvPr>
          <p:cNvSpPr txBox="1">
            <a:spLocks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GAUAAMEDAADYRAAAzQwAAAAAAAAmAAAACAAAAAEAAAAAAAAAMAAAABQAAAAAAAAAAAD//wAAAQAAAP//AAABAA=="/>
              </a:ext>
            </a:extLst>
          </p:cNvSpPr>
          <p:nvPr/>
        </p:nvSpPr>
        <p:spPr>
          <a:xfrm>
            <a:off x="914400" y="-53340"/>
            <a:ext cx="10363200" cy="14706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cap="none" spc="0" baseline="0">
                <a:solidFill>
                  <a:schemeClr val="tx2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>
              <a:defRPr sz="7000" b="0" cap="none">
                <a:solidFill>
                  <a:srgbClr val="FF00FF"/>
                </a:solidFill>
                <a:latin typeface="Dancing Script" pitchFamily="1" charset="0"/>
                <a:ea typeface="Dancing Script" pitchFamily="1" charset="0"/>
                <a:cs typeface="Dancing Script" pitchFamily="1" charset="0"/>
              </a:defRPr>
            </a:pPr>
            <a:r>
              <a:rPr lang="en-GB" sz="7000" b="1" dirty="0">
                <a:solidFill>
                  <a:srgbClr val="FF00FF"/>
                </a:solidFill>
                <a:latin typeface="Algerian" pitchFamily="82" charset="0"/>
                <a:ea typeface="Dancing Script" pitchFamily="1" charset="0"/>
                <a:cs typeface="Dancing Script" pitchFamily="1" charset="0"/>
              </a:rPr>
              <a:t>DASTUR ASASI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Title1">
            <a:extLst>
              <a:ext uri="{FF2B5EF4-FFF2-40B4-BE49-F238E27FC236}">
                <a16:creationId xmlns:a16="http://schemas.microsoft.com/office/drawing/2014/main" id="{1D6B9A1B-ADCB-1918-4712-3F316DC5FC72}"/>
              </a:ext>
            </a:extLst>
          </p:cNvPr>
          <p:cNvSpPr txBox="1"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GAUAAMEDAADYRAAAzQwAAAAAAAAmAAAACAAAAAEAAAAAAAAAMAAAABQAAAAAAAAAAAD//wAAAQAAAP//AAABAA=="/>
              </a:ext>
            </a:extLst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cap="none" spc="0" baseline="0">
                <a:solidFill>
                  <a:schemeClr val="tx2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>
              <a:defRPr sz="7000" b="0" cap="none">
                <a:solidFill>
                  <a:srgbClr val="FF00FF"/>
                </a:solidFill>
                <a:latin typeface="Dancing Script" pitchFamily="1" charset="0"/>
                <a:ea typeface="Dancing Script" pitchFamily="1" charset="0"/>
                <a:cs typeface="Dancing Script" pitchFamily="1" charset="0"/>
              </a:defRPr>
            </a:pPr>
            <a:r>
              <a:rPr lang="en-GB" sz="7000" b="1" dirty="0">
                <a:solidFill>
                  <a:srgbClr val="FF00FF"/>
                </a:solidFill>
                <a:latin typeface="Algerian" pitchFamily="82" charset="0"/>
                <a:ea typeface="Dancing Script" pitchFamily="1" charset="0"/>
                <a:cs typeface="Dancing Script" pitchFamily="1" charset="0"/>
              </a:rPr>
              <a:t>BIDANG TUGAS TJWJ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E9C78D-C4D7-494C-E773-C0BE08898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73" y="1600200"/>
            <a:ext cx="12438303" cy="3215024"/>
          </a:xfrm>
        </p:spPr>
        <p:txBody>
          <a:bodyPr/>
          <a:lstStyle/>
          <a:p>
            <a:pPr marL="0" indent="0" algn="ctr">
              <a:buNone/>
            </a:pPr>
            <a:r>
              <a:rPr lang="en-GB" sz="4800" b="1" dirty="0"/>
              <a:t>KEMPEN</a:t>
            </a:r>
            <a:r>
              <a:rPr lang="en-GB" sz="4000" b="1" dirty="0"/>
              <a:t>.</a:t>
            </a:r>
          </a:p>
          <a:p>
            <a:pPr marL="0" indent="0">
              <a:buNone/>
            </a:pP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Ada 3 </a:t>
            </a:r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waktu</a:t>
            </a: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kempen</a:t>
            </a: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iaitu</a:t>
            </a:r>
            <a:endParaRPr lang="en-GB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Kempen</a:t>
            </a: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perjanjian</a:t>
            </a: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baru</a:t>
            </a: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Kempen</a:t>
            </a: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khas</a:t>
            </a: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 27 Ramadhan.</a:t>
            </a:r>
          </a:p>
          <a:p>
            <a:pPr marL="0" indent="0">
              <a:buNone/>
            </a:pP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Kempen</a:t>
            </a: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pelunasan</a:t>
            </a: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hujung</a:t>
            </a: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tahun</a:t>
            </a: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perjanjian</a:t>
            </a:r>
            <a:r>
              <a:rPr lang="en-GB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DATA</a:t>
            </a:r>
            <a:endParaRPr lang="en-GB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Bekerjasama</a:t>
            </a: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Muhasil</a:t>
            </a: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 Mal </a:t>
            </a:r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Majlis</a:t>
            </a: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Rekod</a:t>
            </a: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 @ input </a:t>
            </a:r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mesti</a:t>
            </a: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dapatkan</a:t>
            </a: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setiap</a:t>
            </a: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bulan</a:t>
            </a: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043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Title1">
            <a:extLst>
              <a:ext uri="{FF2B5EF4-FFF2-40B4-BE49-F238E27FC236}">
                <a16:creationId xmlns:a16="http://schemas.microsoft.com/office/drawing/2014/main" id="{1BB18ED2-9AB9-4B08-782C-6936A4578654}"/>
              </a:ext>
            </a:extLst>
          </p:cNvPr>
          <p:cNvSpPr txBox="1"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GAUAAMEDAADYRAAAzQwAAAAAAAAmAAAACAAAAAEAAAAAAAAAMAAAABQAAAAAAAAAAAD//wAAAQAAAP//AAABAA=="/>
              </a:ext>
            </a:extLst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cap="none" spc="0" baseline="0">
                <a:solidFill>
                  <a:schemeClr val="tx2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>
              <a:defRPr sz="7000" b="0" cap="none">
                <a:solidFill>
                  <a:srgbClr val="FF00FF"/>
                </a:solidFill>
                <a:latin typeface="Dancing Script" pitchFamily="1" charset="0"/>
                <a:ea typeface="Dancing Script" pitchFamily="1" charset="0"/>
                <a:cs typeface="Dancing Script" pitchFamily="1" charset="0"/>
              </a:defRPr>
            </a:pPr>
            <a:r>
              <a:rPr lang="en-GB" sz="7000" b="1" dirty="0">
                <a:solidFill>
                  <a:srgbClr val="FF00FF"/>
                </a:solidFill>
                <a:latin typeface="Algerian" pitchFamily="82" charset="0"/>
                <a:ea typeface="Dancing Script" pitchFamily="1" charset="0"/>
                <a:cs typeface="Dancing Script" pitchFamily="1" charset="0"/>
              </a:rPr>
              <a:t>APA ITU TJ &amp; WJ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DF4C05-1554-4253-1F3F-79B5CEAFD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44193-70C2-4A16-7494-C0CF913D16F0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6096000" y="1323108"/>
            <a:ext cx="5384800" cy="452628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D219777-45F9-30AF-4924-DD43E05BA1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327098"/>
              </p:ext>
            </p:extLst>
          </p:nvPr>
        </p:nvGraphicFramePr>
        <p:xfrm>
          <a:off x="0" y="1226025"/>
          <a:ext cx="6293042" cy="57443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93042">
                  <a:extLst>
                    <a:ext uri="{9D8B030D-6E8A-4147-A177-3AD203B41FA5}">
                      <a16:colId xmlns:a16="http://schemas.microsoft.com/office/drawing/2014/main" val="2258676519"/>
                    </a:ext>
                  </a:extLst>
                </a:gridCol>
              </a:tblGrid>
              <a:tr h="5744351">
                <a:tc>
                  <a:txBody>
                    <a:bodyPr/>
                    <a:lstStyle/>
                    <a:p>
                      <a:pPr indent="476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CHANDA TAHRIK-E-JADID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Bulan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November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merupakan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bulan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yang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bersejarah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dalam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perkembangan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Jemaat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seluruh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dunia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Pada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tahun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1934,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sekitar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200 orang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ulama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Hindustan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berkunjung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ke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Qadian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pusat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Ahmadiyyah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di India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dan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dunia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Mereka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menuntut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supaya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Ahmadiyyah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dibubarkan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 Hz.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Khalifatul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Maseeh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II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r.a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mengumpulkan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Jemaat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di masjid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Aqsha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Huzur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bersabda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“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Untuk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menghadapi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mereka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tidak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perlu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memakai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tongkat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Saya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membawa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tongkat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tiap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hari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tapi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bukan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untuk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itu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tongkat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dibawa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” 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Mln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Sayuti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Aziz Ahmad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meneruskan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“Kita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menjawab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tentangan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mereka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dengan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gerakan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Tahrik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Jadid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berasal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dari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bahasa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Arab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ertinya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gerakan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baru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).”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2523" marR="62523" marT="0" marB="0" anchor="ctr"/>
                </a:tc>
                <a:extLst>
                  <a:ext uri="{0D108BD9-81ED-4DB2-BD59-A6C34878D82A}">
                    <a16:rowId xmlns:a16="http://schemas.microsoft.com/office/drawing/2014/main" val="384105354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BCF28F6-A7EB-4CB0-BF7F-58F28F6208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3013640"/>
              </p:ext>
            </p:extLst>
          </p:nvPr>
        </p:nvGraphicFramePr>
        <p:xfrm>
          <a:off x="6293042" y="1226024"/>
          <a:ext cx="5898958" cy="57443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98958">
                  <a:extLst>
                    <a:ext uri="{9D8B030D-6E8A-4147-A177-3AD203B41FA5}">
                      <a16:colId xmlns:a16="http://schemas.microsoft.com/office/drawing/2014/main" val="237102646"/>
                    </a:ext>
                  </a:extLst>
                </a:gridCol>
              </a:tblGrid>
              <a:tr h="574435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CHANDA WAQF-E- JADID</a:t>
                      </a:r>
                      <a:endParaRPr lang="en-GB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</a:pPr>
                      <a:endParaRPr lang="en-GB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Waqf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-e-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Jadid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dimulai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pada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27 </a:t>
                      </a:r>
                      <a:r>
                        <a:rPr lang="en-GB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Disember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1957. 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Tujuan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dari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gerakan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selain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untuk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program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Ta’lim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dan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Tarbiyat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bagi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Jemaat yang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ada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di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desa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termasuk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juga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untuk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menyampaikan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pesan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Tauhid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kepada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orang-orang yang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terjerumus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ke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dalam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penyembahan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berhala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Pada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awalnya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keikutsertaan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dalam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gerakan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terbatas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di Pakistan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saja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Setelah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itu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Hadhrat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Khalifatul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Maseeh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IV 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telah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memberikan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status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gerakan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sebagai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gerakan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untuk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seluruh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dunia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 </a:t>
                      </a:r>
                      <a:endParaRPr lang="en-GB" sz="1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2523" marR="62523" marT="0" marB="0" anchor="ctr"/>
                </a:tc>
                <a:extLst>
                  <a:ext uri="{0D108BD9-81ED-4DB2-BD59-A6C34878D82A}">
                    <a16:rowId xmlns:a16="http://schemas.microsoft.com/office/drawing/2014/main" val="287297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8434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Title1">
            <a:extLst>
              <a:ext uri="{FF2B5EF4-FFF2-40B4-BE49-F238E27FC236}">
                <a16:creationId xmlns:a16="http://schemas.microsoft.com/office/drawing/2014/main" id="{F41CF61D-3612-CCFE-A713-84450A9355BD}"/>
              </a:ext>
            </a:extLst>
          </p:cNvPr>
          <p:cNvSpPr txBox="1"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GAUAAMEDAADYRAAAzQwAAAAAAAAmAAAACAAAAAEAAAAAAAAAMAAAABQAAAAAAAAAAAD//wAAAQAAAP//AAABAA=="/>
              </a:ext>
            </a:extLst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cap="none" spc="0" baseline="0">
                <a:solidFill>
                  <a:schemeClr val="tx2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>
              <a:defRPr sz="7000" b="0" cap="none">
                <a:solidFill>
                  <a:srgbClr val="FF00FF"/>
                </a:solidFill>
                <a:latin typeface="Dancing Script" pitchFamily="1" charset="0"/>
                <a:ea typeface="Dancing Script" pitchFamily="1" charset="0"/>
                <a:cs typeface="Dancing Script" pitchFamily="1" charset="0"/>
              </a:defRPr>
            </a:pPr>
            <a:r>
              <a:rPr lang="en-GB" sz="7000" b="1" dirty="0">
                <a:solidFill>
                  <a:srgbClr val="FF00FF"/>
                </a:solidFill>
                <a:latin typeface="Algerian" pitchFamily="82" charset="0"/>
                <a:ea typeface="Dancing Script" pitchFamily="1" charset="0"/>
                <a:cs typeface="Dancing Script" pitchFamily="1" charset="0"/>
              </a:rPr>
              <a:t>TUJUAN TJ &amp; WJ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4E5EEBD-90DE-195B-2898-B6D17C559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267" y="1328608"/>
            <a:ext cx="5848733" cy="547655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2CAAA2FC-9232-5E3A-91E4-AA1178442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28607"/>
            <a:ext cx="6282656" cy="547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21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Title1">
            <a:extLst>
              <a:ext uri="{FF2B5EF4-FFF2-40B4-BE49-F238E27FC236}">
                <a16:creationId xmlns:a16="http://schemas.microsoft.com/office/drawing/2014/main" id="{693BFD57-56CB-E429-A72D-31B2F9EDEE41}"/>
              </a:ext>
            </a:extLst>
          </p:cNvPr>
          <p:cNvSpPr txBox="1"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GAUAAMEDAADYRAAAzQwAAAAAAAAmAAAACAAAAAEAAAAAAAAAMAAAABQAAAAAAAAAAAD//wAAAQAAAP//AAABAA=="/>
              </a:ext>
            </a:extLst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cap="none" spc="0" baseline="0">
                <a:solidFill>
                  <a:schemeClr val="tx2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>
              <a:defRPr sz="7000" b="0" cap="none">
                <a:solidFill>
                  <a:srgbClr val="FF00FF"/>
                </a:solidFill>
                <a:latin typeface="Dancing Script" pitchFamily="1" charset="0"/>
                <a:ea typeface="Dancing Script" pitchFamily="1" charset="0"/>
                <a:cs typeface="Dancing Script" pitchFamily="1" charset="0"/>
              </a:defRPr>
            </a:pPr>
            <a:r>
              <a:rPr lang="en-GB" sz="7000" b="1" dirty="0">
                <a:solidFill>
                  <a:srgbClr val="FF00FF"/>
                </a:solidFill>
                <a:latin typeface="Algerian" pitchFamily="82" charset="0"/>
                <a:ea typeface="Dancing Script" pitchFamily="1" charset="0"/>
                <a:cs typeface="Dancing Script" pitchFamily="1" charset="0"/>
              </a:rPr>
              <a:t>PERJANJIAN TJ &amp; WJ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129144-D524-3493-8EB4-18241FCC505E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402053" y="2248227"/>
            <a:ext cx="5386070" cy="3951605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BORANG ONLINE</a:t>
            </a:r>
          </a:p>
          <a:p>
            <a:r>
              <a:rPr lang="en-GB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Setiap</a:t>
            </a:r>
            <a:r>
              <a:rPr lang="en-GB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tahun</a:t>
            </a:r>
            <a:r>
              <a:rPr lang="en-GB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baru</a:t>
            </a:r>
            <a:r>
              <a:rPr lang="en-GB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perjanjian</a:t>
            </a:r>
            <a:r>
              <a:rPr lang="en-GB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borang</a:t>
            </a:r>
            <a:r>
              <a:rPr lang="en-GB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online </a:t>
            </a:r>
            <a:r>
              <a:rPr lang="en-GB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GB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disediakan</a:t>
            </a:r>
            <a:r>
              <a:rPr lang="en-GB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oleh</a:t>
            </a:r>
            <a:r>
              <a:rPr lang="en-GB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Sek</a:t>
            </a:r>
            <a:r>
              <a:rPr lang="en-GB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TJWJ National (Tn. </a:t>
            </a:r>
            <a:r>
              <a:rPr lang="en-GB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Aqbar</a:t>
            </a:r>
            <a:r>
              <a:rPr lang="en-GB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  <a:r>
              <a:rPr lang="en-GB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Tempoh</a:t>
            </a:r>
            <a:r>
              <a:rPr lang="en-GB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pengisian</a:t>
            </a:r>
            <a:r>
              <a:rPr lang="en-GB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selama</a:t>
            </a:r>
            <a:r>
              <a:rPr lang="en-GB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2-3 </a:t>
            </a:r>
            <a:r>
              <a:rPr lang="en-GB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bulan</a:t>
            </a:r>
            <a:r>
              <a:rPr lang="en-GB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sebelum</a:t>
            </a:r>
            <a:r>
              <a:rPr lang="en-GB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rekod</a:t>
            </a:r>
            <a:r>
              <a:rPr lang="en-GB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dihantar</a:t>
            </a:r>
            <a:r>
              <a:rPr lang="en-GB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GB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Markaz</a:t>
            </a:r>
            <a:r>
              <a:rPr lang="en-GB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MANUAL</a:t>
            </a:r>
          </a:p>
          <a:p>
            <a:r>
              <a:rPr lang="en-GB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Mereka</a:t>
            </a:r>
            <a:r>
              <a:rPr lang="en-GB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GB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lanjut</a:t>
            </a:r>
            <a:r>
              <a:rPr lang="en-GB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usia</a:t>
            </a:r>
            <a:r>
              <a:rPr lang="en-GB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GB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buta</a:t>
            </a:r>
            <a:r>
              <a:rPr lang="en-GB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IT </a:t>
            </a:r>
            <a:r>
              <a:rPr lang="en-GB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boleh</a:t>
            </a:r>
            <a:r>
              <a:rPr lang="en-GB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membuat</a:t>
            </a:r>
            <a:r>
              <a:rPr lang="en-GB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perjanjian</a:t>
            </a:r>
            <a:r>
              <a:rPr lang="en-GB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melalui</a:t>
            </a:r>
            <a:r>
              <a:rPr lang="en-GB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whatsapp</a:t>
            </a:r>
            <a:r>
              <a:rPr lang="en-GB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@ </a:t>
            </a:r>
            <a:r>
              <a:rPr lang="en-GB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panggilan</a:t>
            </a:r>
            <a:r>
              <a:rPr lang="en-GB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telefon</a:t>
            </a:r>
            <a:r>
              <a:rPr lang="en-GB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GB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Tugas</a:t>
            </a:r>
            <a:r>
              <a:rPr lang="en-GB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Sek</a:t>
            </a:r>
            <a:r>
              <a:rPr lang="en-GB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TJWJ yang </a:t>
            </a:r>
            <a:r>
              <a:rPr lang="en-GB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GB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isi</a:t>
            </a:r>
            <a:r>
              <a:rPr lang="en-GB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GB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borang</a:t>
            </a:r>
            <a:r>
              <a:rPr lang="en-GB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online.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F1844C-654A-29B3-702A-DF462189DB3A}"/>
              </a:ext>
            </a:extLst>
          </p:cNvPr>
          <p:cNvSpPr>
            <a:spLocks noGrp="1"/>
          </p:cNvSpPr>
          <p:nvPr>
            <p:ph idx="3"/>
          </p:nvPr>
        </p:nvSpPr>
        <p:spPr>
          <a:xfrm>
            <a:off x="6602731" y="845820"/>
            <a:ext cx="5386069" cy="1143000"/>
          </a:xfrm>
        </p:spPr>
        <p:txBody>
          <a:bodyPr/>
          <a:lstStyle/>
          <a:p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SIAPA YANG BOLEH BERJANJI?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43B363E-DAAB-F04B-CA2A-7F4E88919BF7}"/>
              </a:ext>
            </a:extLst>
          </p:cNvPr>
          <p:cNvSpPr>
            <a:spLocks noGrp="1"/>
          </p:cNvSpPr>
          <p:nvPr>
            <p:ph idx="4"/>
          </p:nvPr>
        </p:nvSpPr>
        <p:spPr>
          <a:xfrm>
            <a:off x="6403242" y="2248227"/>
            <a:ext cx="5386705" cy="3951605"/>
          </a:xfrm>
        </p:spPr>
        <p:txBody>
          <a:bodyPr/>
          <a:lstStyle/>
          <a:p>
            <a:r>
              <a:rPr lang="en-GB" dirty="0" err="1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Ketua</a:t>
            </a:r>
            <a:r>
              <a:rPr lang="en-GB" dirty="0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keluarga</a:t>
            </a:r>
            <a:r>
              <a:rPr lang="en-GB" dirty="0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harus</a:t>
            </a:r>
            <a:r>
              <a:rPr lang="en-GB" dirty="0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mengalakkan</a:t>
            </a:r>
            <a:r>
              <a:rPr lang="en-GB" dirty="0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semua</a:t>
            </a:r>
            <a:r>
              <a:rPr lang="en-GB" dirty="0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ahli</a:t>
            </a:r>
            <a:r>
              <a:rPr lang="en-GB" dirty="0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keluarganya</a:t>
            </a:r>
            <a:r>
              <a:rPr lang="en-GB" dirty="0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mengikuti</a:t>
            </a:r>
            <a:r>
              <a:rPr lang="en-GB" dirty="0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skim TJWJ. </a:t>
            </a:r>
          </a:p>
          <a:p>
            <a:r>
              <a:rPr lang="en-GB" dirty="0" err="1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Almarhum</a:t>
            </a:r>
            <a:r>
              <a:rPr lang="en-GB" dirty="0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@ </a:t>
            </a:r>
            <a:r>
              <a:rPr lang="en-GB" dirty="0" err="1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Almarhumah</a:t>
            </a:r>
            <a:r>
              <a:rPr lang="en-GB" dirty="0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juga</a:t>
            </a:r>
            <a:r>
              <a:rPr lang="en-GB" dirty="0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boleh</a:t>
            </a:r>
            <a:r>
              <a:rPr lang="en-GB" dirty="0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sertai</a:t>
            </a:r>
            <a:r>
              <a:rPr lang="en-GB" dirty="0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skim TJWJ </a:t>
            </a:r>
            <a:r>
              <a:rPr lang="en-GB" dirty="0" err="1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GB" dirty="0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melalui</a:t>
            </a:r>
            <a:r>
              <a:rPr lang="en-GB" dirty="0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no. Aims </a:t>
            </a:r>
            <a:r>
              <a:rPr lang="en-GB" dirty="0" err="1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waris</a:t>
            </a:r>
            <a:r>
              <a:rPr lang="en-GB" dirty="0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hidup</a:t>
            </a:r>
            <a:r>
              <a:rPr lang="en-GB" dirty="0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GB" dirty="0" err="1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membuat</a:t>
            </a:r>
            <a:r>
              <a:rPr lang="en-GB" dirty="0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perjanjian</a:t>
            </a:r>
            <a:r>
              <a:rPr lang="en-GB" dirty="0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GB" dirty="0" err="1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Mubaiyin</a:t>
            </a:r>
            <a:r>
              <a:rPr lang="en-GB" dirty="0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baru</a:t>
            </a:r>
            <a:r>
              <a:rPr lang="en-GB" dirty="0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GB" dirty="0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bayi</a:t>
            </a:r>
            <a:r>
              <a:rPr lang="en-GB" dirty="0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baru</a:t>
            </a:r>
            <a:r>
              <a:rPr lang="en-GB" dirty="0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lahir</a:t>
            </a:r>
            <a:r>
              <a:rPr lang="en-GB" dirty="0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juga</a:t>
            </a:r>
            <a:r>
              <a:rPr lang="en-GB" dirty="0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GB" dirty="0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ketinggalan</a:t>
            </a:r>
            <a:r>
              <a:rPr lang="en-GB" dirty="0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GB" dirty="0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sama² </a:t>
            </a:r>
            <a:r>
              <a:rPr lang="en-GB" dirty="0" err="1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mengikuti</a:t>
            </a:r>
            <a:r>
              <a:rPr lang="en-GB" dirty="0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skim TJWJ </a:t>
            </a:r>
            <a:r>
              <a:rPr lang="en-GB" dirty="0" err="1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GB" dirty="0">
                <a:solidFill>
                  <a:schemeClr val="accent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99AF336-7E50-3606-9C8A-72AFFE765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936134"/>
            <a:ext cx="4648970" cy="312093"/>
          </a:xfrm>
        </p:spPr>
        <p:txBody>
          <a:bodyPr/>
          <a:lstStyle/>
          <a:p>
            <a:pPr algn="ctr"/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BAGAIMANA MEMBUAT PERJANJIAN?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355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Title1">
            <a:extLst>
              <a:ext uri="{FF2B5EF4-FFF2-40B4-BE49-F238E27FC236}">
                <a16:creationId xmlns:a16="http://schemas.microsoft.com/office/drawing/2014/main" id="{6A20CD8E-7FFC-2BFC-7795-711B221B437A}"/>
              </a:ext>
            </a:extLst>
          </p:cNvPr>
          <p:cNvSpPr txBox="1"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GAUAAMEDAADYRAAAzQwAAAAAAAAmAAAACAAAAAEAAAAAAAAAMAAAABQAAAAAAAAAAAD//wAAAQAAAP//AAABAA=="/>
              </a:ext>
            </a:extLst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cap="none" spc="0" baseline="0">
                <a:solidFill>
                  <a:schemeClr val="tx2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>
              <a:defRPr sz="7000" b="0" cap="none">
                <a:solidFill>
                  <a:srgbClr val="FF00FF"/>
                </a:solidFill>
                <a:latin typeface="Dancing Script" pitchFamily="1" charset="0"/>
                <a:ea typeface="Dancing Script" pitchFamily="1" charset="0"/>
                <a:cs typeface="Dancing Script" pitchFamily="1" charset="0"/>
              </a:defRPr>
            </a:pPr>
            <a:r>
              <a:rPr lang="en-GB" sz="7000" b="1" dirty="0">
                <a:solidFill>
                  <a:srgbClr val="FF00FF"/>
                </a:solidFill>
                <a:latin typeface="Algerian" pitchFamily="82" charset="0"/>
                <a:ea typeface="Dancing Script" pitchFamily="1" charset="0"/>
                <a:cs typeface="Dancing Script" pitchFamily="1" charset="0"/>
              </a:rPr>
              <a:t>PERJANJIAN TJ &amp; WJ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EED49AF8-842D-845A-EBA4-549A04BC154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02327" y="1758200"/>
            <a:ext cx="9587345" cy="534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 algn="ctr"/>
            <a:r>
              <a:rPr lang="en-GB" sz="3600" dirty="0">
                <a:latin typeface="Cambria" panose="02040503050406030204" pitchFamily="18" charset="0"/>
                <a:ea typeface="Cambria" panose="02040503050406030204" pitchFamily="18" charset="0"/>
              </a:rPr>
              <a:t>BERAPA JUMLAH PERJANJIAN?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00BD360-83B2-BEBA-7E22-91226EC1E4B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410083" y="2589848"/>
            <a:ext cx="9587346" cy="39516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342900" marR="0" indent="-34290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7429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1143000" marR="0" indent="-22860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600200" marR="0" indent="-22860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2057400" marR="0" indent="-22860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514600" marR="0" indent="-22860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6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971800" marR="0" indent="-22860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6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429000" marR="0" indent="-22860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6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886200" marR="0" indent="-22860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6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Tiada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jumlah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pecahan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ditetapkan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Jumlah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perjanjian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mengikut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tahap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kemampuan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Pelunasan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tempoh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setahun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Doa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khas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Huzoor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atba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pada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27 Ramadhan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setiap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tahun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TJ : November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sehingga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Oktober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WJ :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Januari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sehingga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Disember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5524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Title1">
            <a:extLst>
              <a:ext uri="{FF2B5EF4-FFF2-40B4-BE49-F238E27FC236}">
                <a16:creationId xmlns:a16="http://schemas.microsoft.com/office/drawing/2014/main" id="{C2593CB2-1124-6A22-250B-B4196F76924E}"/>
              </a:ext>
            </a:extLst>
          </p:cNvPr>
          <p:cNvSpPr txBox="1"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GAUAAMEDAADYRAAAzQwAAAAAAAAmAAAACAAAAAEAAAAAAAAAMAAAABQAAAAAAAAAAAD//wAAAQAAAP//AAABAA=="/>
              </a:ext>
            </a:extLst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cap="none" spc="0" baseline="0">
                <a:solidFill>
                  <a:schemeClr val="tx2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>
              <a:defRPr sz="7000" b="0" cap="none">
                <a:solidFill>
                  <a:srgbClr val="FF00FF"/>
                </a:solidFill>
                <a:latin typeface="Dancing Script" pitchFamily="1" charset="0"/>
                <a:ea typeface="Dancing Script" pitchFamily="1" charset="0"/>
                <a:cs typeface="Dancing Script" pitchFamily="1" charset="0"/>
              </a:defRPr>
            </a:pPr>
            <a:r>
              <a:rPr lang="en-GB" sz="7000" b="1" dirty="0">
                <a:solidFill>
                  <a:srgbClr val="FF00FF"/>
                </a:solidFill>
                <a:latin typeface="Algerian" pitchFamily="82" charset="0"/>
                <a:ea typeface="Dancing Script" pitchFamily="1" charset="0"/>
                <a:cs typeface="Dancing Script" pitchFamily="1" charset="0"/>
              </a:rPr>
              <a:t>BORANG LAPORAN 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08CB9C21-9D13-FFA6-9BC0-576ED6D7D3A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588655" y="1682268"/>
            <a:ext cx="10221575" cy="43028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342900" marR="0" indent="-34290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7429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1143000" marR="0" indent="-22860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600200" marR="0" indent="-22860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2057400" marR="0" indent="-22860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514600" marR="0" indent="-22860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6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971800" marR="0" indent="-22860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6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429000" marR="0" indent="-22860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6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886200" marR="0" indent="-22860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6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Dihantar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bulan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sekali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(4 kali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setahun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Dihantar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email 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saliza1110@gmail.com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ataupun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whatsapp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selewat²nya 10hb.</a:t>
            </a:r>
          </a:p>
          <a:p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Pastikan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ada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tandatangan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Sadr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Majlis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sebelum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menghantar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borang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Lampiran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senarai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nama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hanya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pada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Laporan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Okt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-Dis (TJ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baru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Laporan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Jan-Mac (WJ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baru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Senarai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pelunas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Doa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Khas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Huzoor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atba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hanya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dihantar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Presiden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masing-masing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(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Jika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diminta</a:t>
            </a:r>
            <a:r>
              <a:rPr lang="en-GB" sz="32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152513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>
            <a:extLst>
              <a:ext uri="{FF2B5EF4-FFF2-40B4-BE49-F238E27FC236}">
                <a16:creationId xmlns:a16="http://schemas.microsoft.com/office/drawing/2014/main" id="{6AAEBCB7-1930-9E84-D65A-564A51628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382" y="0"/>
            <a:ext cx="4747490" cy="6919576"/>
          </a:xfrm>
        </p:spPr>
      </p:pic>
      <p:sp>
        <p:nvSpPr>
          <p:cNvPr id="8" name="SlideTitle1">
            <a:extLst>
              <a:ext uri="{FF2B5EF4-FFF2-40B4-BE49-F238E27FC236}">
                <a16:creationId xmlns:a16="http://schemas.microsoft.com/office/drawing/2014/main" id="{C248D51F-1815-459E-A40B-DC9F2BCC90F2}"/>
              </a:ext>
            </a:extLst>
          </p:cNvPr>
          <p:cNvSpPr txBox="1"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GAUAAMEDAADYRAAAzQwAAAAAAAAmAAAACAAAAAEAAAAAAAAAMAAAABQAAAAAAAAAAAD//wAAAQAAAP//AAABAA=="/>
              </a:ext>
            </a:extLst>
          </p:cNvSpPr>
          <p:nvPr>
            <p:ph type="title"/>
          </p:nvPr>
        </p:nvSpPr>
        <p:spPr>
          <a:xfrm rot="16200000">
            <a:off x="-2193036" y="2696633"/>
            <a:ext cx="7261675" cy="14031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cap="none" spc="0" baseline="0">
                <a:solidFill>
                  <a:schemeClr val="tx2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>
              <a:defRPr sz="7000" b="0" cap="none">
                <a:solidFill>
                  <a:srgbClr val="FF00FF"/>
                </a:solidFill>
                <a:latin typeface="Dancing Script" pitchFamily="1" charset="0"/>
                <a:ea typeface="Dancing Script" pitchFamily="1" charset="0"/>
                <a:cs typeface="Dancing Script" pitchFamily="1" charset="0"/>
              </a:defRPr>
            </a:pPr>
            <a:r>
              <a:rPr lang="en-GB" sz="6000" b="1" dirty="0">
                <a:solidFill>
                  <a:srgbClr val="FF00FF"/>
                </a:solidFill>
                <a:latin typeface="Algerian" pitchFamily="82" charset="0"/>
                <a:ea typeface="Dancing Script" pitchFamily="1" charset="0"/>
                <a:cs typeface="Dancing Script" pitchFamily="1" charset="0"/>
              </a:rPr>
              <a:t>BORANG LAPORAN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D3BDAC7-7A06-69FA-9DA1-6FE12A978A78}"/>
              </a:ext>
            </a:extLst>
          </p:cNvPr>
          <p:cNvCxnSpPr>
            <a:cxnSpLocks/>
          </p:cNvCxnSpPr>
          <p:nvPr/>
        </p:nvCxnSpPr>
        <p:spPr>
          <a:xfrm>
            <a:off x="5512889" y="2475345"/>
            <a:ext cx="166684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91F2F2D-3517-7400-5CF4-33CCED78FE35}"/>
              </a:ext>
            </a:extLst>
          </p:cNvPr>
          <p:cNvCxnSpPr>
            <a:cxnSpLocks/>
          </p:cNvCxnSpPr>
          <p:nvPr/>
        </p:nvCxnSpPr>
        <p:spPr>
          <a:xfrm>
            <a:off x="5512889" y="2148823"/>
            <a:ext cx="166684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EC6DFAA-AB6C-900A-DC2E-F878B0D43A93}"/>
              </a:ext>
            </a:extLst>
          </p:cNvPr>
          <p:cNvCxnSpPr>
            <a:cxnSpLocks/>
          </p:cNvCxnSpPr>
          <p:nvPr/>
        </p:nvCxnSpPr>
        <p:spPr>
          <a:xfrm>
            <a:off x="5512888" y="2333084"/>
            <a:ext cx="166684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F71CC02-840C-C8D9-F02C-F1223197EB44}"/>
              </a:ext>
            </a:extLst>
          </p:cNvPr>
          <p:cNvCxnSpPr>
            <a:cxnSpLocks/>
          </p:cNvCxnSpPr>
          <p:nvPr/>
        </p:nvCxnSpPr>
        <p:spPr>
          <a:xfrm>
            <a:off x="5511935" y="2658844"/>
            <a:ext cx="166684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EF592AC-E13F-D67E-3453-D45E1901B93A}"/>
              </a:ext>
            </a:extLst>
          </p:cNvPr>
          <p:cNvSpPr txBox="1"/>
          <p:nvPr/>
        </p:nvSpPr>
        <p:spPr>
          <a:xfrm>
            <a:off x="7077960" y="1988222"/>
            <a:ext cx="5052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dirty="0" err="1">
                <a:solidFill>
                  <a:srgbClr val="FF0000"/>
                </a:solidFill>
              </a:rPr>
              <a:t>Tandakan</a:t>
            </a:r>
            <a:r>
              <a:rPr lang="en-GB" sz="1200" b="1" dirty="0">
                <a:solidFill>
                  <a:srgbClr val="FF0000"/>
                </a:solidFill>
              </a:rPr>
              <a:t> / . </a:t>
            </a:r>
            <a:r>
              <a:rPr lang="en-GB" sz="1200" b="1" dirty="0" err="1">
                <a:solidFill>
                  <a:srgbClr val="FF0000"/>
                </a:solidFill>
              </a:rPr>
              <a:t>Hantar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r>
              <a:rPr lang="en-GB" sz="1200" b="1" dirty="0" err="1">
                <a:solidFill>
                  <a:srgbClr val="FF0000"/>
                </a:solidFill>
              </a:rPr>
              <a:t>pada</a:t>
            </a:r>
            <a:r>
              <a:rPr lang="en-GB" sz="1200" b="1" dirty="0">
                <a:solidFill>
                  <a:srgbClr val="FF0000"/>
                </a:solidFill>
              </a:rPr>
              <a:t> 10hb April. </a:t>
            </a:r>
            <a:r>
              <a:rPr lang="en-GB" sz="1200" b="1" dirty="0" err="1">
                <a:solidFill>
                  <a:srgbClr val="FF0000"/>
                </a:solidFill>
              </a:rPr>
              <a:t>Beserta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r>
              <a:rPr lang="en-GB" sz="1200" b="1" dirty="0" err="1">
                <a:solidFill>
                  <a:srgbClr val="FF0000"/>
                </a:solidFill>
              </a:rPr>
              <a:t>Lampiran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r>
              <a:rPr lang="en-GB" sz="1200" b="1" dirty="0" err="1">
                <a:solidFill>
                  <a:srgbClr val="FF0000"/>
                </a:solidFill>
              </a:rPr>
              <a:t>Senarai</a:t>
            </a:r>
            <a:r>
              <a:rPr lang="en-GB" sz="1200" b="1" dirty="0">
                <a:solidFill>
                  <a:srgbClr val="FF0000"/>
                </a:solidFill>
              </a:rPr>
              <a:t> Nama WJ. 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E5600D1-F576-7E9E-D860-C241554B961D}"/>
              </a:ext>
            </a:extLst>
          </p:cNvPr>
          <p:cNvSpPr txBox="1"/>
          <p:nvPr/>
        </p:nvSpPr>
        <p:spPr>
          <a:xfrm>
            <a:off x="7077958" y="2173966"/>
            <a:ext cx="4484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dirty="0" err="1">
                <a:solidFill>
                  <a:srgbClr val="FF0000"/>
                </a:solidFill>
              </a:rPr>
              <a:t>Tandakan</a:t>
            </a:r>
            <a:r>
              <a:rPr lang="en-GB" sz="1200" b="1" dirty="0">
                <a:solidFill>
                  <a:srgbClr val="FF0000"/>
                </a:solidFill>
              </a:rPr>
              <a:t> / . </a:t>
            </a:r>
            <a:r>
              <a:rPr lang="en-GB" sz="1200" b="1" dirty="0" err="1">
                <a:solidFill>
                  <a:srgbClr val="FF0000"/>
                </a:solidFill>
              </a:rPr>
              <a:t>Hantar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r>
              <a:rPr lang="en-GB" sz="1200" b="1" dirty="0" err="1">
                <a:solidFill>
                  <a:srgbClr val="FF0000"/>
                </a:solidFill>
              </a:rPr>
              <a:t>pada</a:t>
            </a:r>
            <a:r>
              <a:rPr lang="en-GB" sz="1200" b="1" dirty="0">
                <a:solidFill>
                  <a:srgbClr val="FF0000"/>
                </a:solidFill>
              </a:rPr>
              <a:t> 10hb </a:t>
            </a:r>
            <a:r>
              <a:rPr lang="en-GB" sz="1200" b="1" dirty="0" err="1">
                <a:solidFill>
                  <a:srgbClr val="FF0000"/>
                </a:solidFill>
              </a:rPr>
              <a:t>Julai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F226015-FDCF-B071-4333-B49730AA87CE}"/>
              </a:ext>
            </a:extLst>
          </p:cNvPr>
          <p:cNvSpPr txBox="1"/>
          <p:nvPr/>
        </p:nvSpPr>
        <p:spPr>
          <a:xfrm>
            <a:off x="7077960" y="2374497"/>
            <a:ext cx="4484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dirty="0" err="1">
                <a:solidFill>
                  <a:srgbClr val="FF0000"/>
                </a:solidFill>
              </a:rPr>
              <a:t>Tandakan</a:t>
            </a:r>
            <a:r>
              <a:rPr lang="en-GB" sz="1200" b="1" dirty="0">
                <a:solidFill>
                  <a:srgbClr val="FF0000"/>
                </a:solidFill>
              </a:rPr>
              <a:t> / . </a:t>
            </a:r>
            <a:r>
              <a:rPr lang="en-GB" sz="1200" b="1" dirty="0" err="1">
                <a:solidFill>
                  <a:srgbClr val="FF0000"/>
                </a:solidFill>
              </a:rPr>
              <a:t>Hantar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r>
              <a:rPr lang="en-GB" sz="1200" b="1" dirty="0" err="1">
                <a:solidFill>
                  <a:srgbClr val="FF0000"/>
                </a:solidFill>
              </a:rPr>
              <a:t>pada</a:t>
            </a:r>
            <a:r>
              <a:rPr lang="en-GB" sz="1200" b="1" dirty="0">
                <a:solidFill>
                  <a:srgbClr val="FF0000"/>
                </a:solidFill>
              </a:rPr>
              <a:t> 10hb </a:t>
            </a:r>
            <a:r>
              <a:rPr lang="en-GB" sz="1200" b="1" dirty="0" err="1">
                <a:solidFill>
                  <a:srgbClr val="FF0000"/>
                </a:solidFill>
              </a:rPr>
              <a:t>Oktober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D9FA2AD-A075-0259-1918-1C16F3E28AE2}"/>
              </a:ext>
            </a:extLst>
          </p:cNvPr>
          <p:cNvSpPr txBox="1"/>
          <p:nvPr/>
        </p:nvSpPr>
        <p:spPr>
          <a:xfrm>
            <a:off x="7077959" y="2554410"/>
            <a:ext cx="5052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dirty="0" err="1">
                <a:solidFill>
                  <a:srgbClr val="FF0000"/>
                </a:solidFill>
              </a:rPr>
              <a:t>Tandakan</a:t>
            </a:r>
            <a:r>
              <a:rPr lang="en-GB" sz="1200" b="1" dirty="0">
                <a:solidFill>
                  <a:srgbClr val="FF0000"/>
                </a:solidFill>
              </a:rPr>
              <a:t> / . </a:t>
            </a:r>
            <a:r>
              <a:rPr lang="en-GB" sz="1200" b="1" dirty="0" err="1">
                <a:solidFill>
                  <a:srgbClr val="FF0000"/>
                </a:solidFill>
              </a:rPr>
              <a:t>Hantar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r>
              <a:rPr lang="en-GB" sz="1200" b="1" dirty="0" err="1">
                <a:solidFill>
                  <a:srgbClr val="FF0000"/>
                </a:solidFill>
              </a:rPr>
              <a:t>pada</a:t>
            </a:r>
            <a:r>
              <a:rPr lang="en-GB" sz="1200" b="1" dirty="0">
                <a:solidFill>
                  <a:srgbClr val="FF0000"/>
                </a:solidFill>
              </a:rPr>
              <a:t> 10hb </a:t>
            </a:r>
            <a:r>
              <a:rPr lang="en-GB" sz="1200" b="1" dirty="0" err="1">
                <a:solidFill>
                  <a:srgbClr val="FF0000"/>
                </a:solidFill>
              </a:rPr>
              <a:t>Januari</a:t>
            </a:r>
            <a:r>
              <a:rPr lang="en-GB" sz="1200" b="1" dirty="0">
                <a:solidFill>
                  <a:srgbClr val="FF0000"/>
                </a:solidFill>
              </a:rPr>
              <a:t>. </a:t>
            </a:r>
            <a:r>
              <a:rPr lang="en-GB" sz="1200" b="1" dirty="0" err="1">
                <a:solidFill>
                  <a:srgbClr val="FF0000"/>
                </a:solidFill>
              </a:rPr>
              <a:t>Beserta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r>
              <a:rPr lang="en-GB" sz="1200" b="1" dirty="0" err="1">
                <a:solidFill>
                  <a:srgbClr val="FF0000"/>
                </a:solidFill>
              </a:rPr>
              <a:t>Lampiran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r>
              <a:rPr lang="en-GB" sz="1200" b="1" dirty="0" err="1">
                <a:solidFill>
                  <a:srgbClr val="FF0000"/>
                </a:solidFill>
              </a:rPr>
              <a:t>Senarai</a:t>
            </a:r>
            <a:r>
              <a:rPr lang="en-GB" sz="1200" b="1" dirty="0">
                <a:solidFill>
                  <a:srgbClr val="FF0000"/>
                </a:solidFill>
              </a:rPr>
              <a:t> Nama TJ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0C3EE4A-510D-8D97-871F-880EDE57C14F}"/>
              </a:ext>
            </a:extLst>
          </p:cNvPr>
          <p:cNvCxnSpPr>
            <a:cxnSpLocks/>
            <a:stCxn id="48" idx="1"/>
          </p:cNvCxnSpPr>
          <p:nvPr/>
        </p:nvCxnSpPr>
        <p:spPr>
          <a:xfrm flipH="1">
            <a:off x="6345356" y="3339293"/>
            <a:ext cx="833422" cy="461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5E1F2EE8-B768-7305-02D9-9436B76D7331}"/>
              </a:ext>
            </a:extLst>
          </p:cNvPr>
          <p:cNvSpPr txBox="1"/>
          <p:nvPr/>
        </p:nvSpPr>
        <p:spPr>
          <a:xfrm>
            <a:off x="7178778" y="2923794"/>
            <a:ext cx="4484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dirty="0" err="1">
                <a:solidFill>
                  <a:srgbClr val="FF0000"/>
                </a:solidFill>
              </a:rPr>
              <a:t>Hanya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r>
              <a:rPr lang="en-GB" sz="1200" b="1" dirty="0" err="1">
                <a:solidFill>
                  <a:srgbClr val="FF0000"/>
                </a:solidFill>
              </a:rPr>
              <a:t>jumlah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r>
              <a:rPr lang="en-GB" sz="1200" b="1" dirty="0" err="1">
                <a:solidFill>
                  <a:srgbClr val="FF0000"/>
                </a:solidFill>
              </a:rPr>
              <a:t>Lajna</a:t>
            </a:r>
            <a:r>
              <a:rPr lang="en-GB" sz="1200" b="1" dirty="0">
                <a:solidFill>
                  <a:srgbClr val="FF0000"/>
                </a:solidFill>
              </a:rPr>
              <a:t>, </a:t>
            </a:r>
            <a:r>
              <a:rPr lang="en-GB" sz="1200" b="1" dirty="0" err="1">
                <a:solidFill>
                  <a:srgbClr val="FF0000"/>
                </a:solidFill>
              </a:rPr>
              <a:t>Nasirat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r>
              <a:rPr lang="en-GB" sz="1200" b="1" dirty="0" err="1">
                <a:solidFill>
                  <a:srgbClr val="FF0000"/>
                </a:solidFill>
              </a:rPr>
              <a:t>dan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r>
              <a:rPr lang="en-GB" sz="1200" b="1" dirty="0" err="1">
                <a:solidFill>
                  <a:srgbClr val="FF0000"/>
                </a:solidFill>
              </a:rPr>
              <a:t>Banath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r>
              <a:rPr lang="en-GB" sz="1200" b="1" dirty="0" err="1">
                <a:solidFill>
                  <a:srgbClr val="FF0000"/>
                </a:solidFill>
              </a:rPr>
              <a:t>sahaja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r>
              <a:rPr lang="en-GB" sz="1200" b="1" dirty="0" err="1">
                <a:solidFill>
                  <a:srgbClr val="FF0000"/>
                </a:solidFill>
              </a:rPr>
              <a:t>diambil</a:t>
            </a:r>
            <a:r>
              <a:rPr lang="en-GB" sz="1200" b="1" dirty="0">
                <a:solidFill>
                  <a:srgbClr val="FF0000"/>
                </a:solidFill>
              </a:rPr>
              <a:t>. </a:t>
            </a:r>
            <a:r>
              <a:rPr lang="en-GB" sz="1200" b="1" dirty="0" err="1">
                <a:solidFill>
                  <a:srgbClr val="FF0000"/>
                </a:solidFill>
              </a:rPr>
              <a:t>Abna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r>
              <a:rPr lang="en-GB" sz="1200" b="1" dirty="0" err="1">
                <a:solidFill>
                  <a:srgbClr val="FF0000"/>
                </a:solidFill>
              </a:rPr>
              <a:t>tidak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r>
              <a:rPr lang="en-GB" sz="1200" b="1" dirty="0" err="1">
                <a:solidFill>
                  <a:srgbClr val="FF0000"/>
                </a:solidFill>
              </a:rPr>
              <a:t>dikira</a:t>
            </a:r>
            <a:r>
              <a:rPr lang="en-GB" sz="1200" b="1" dirty="0">
                <a:solidFill>
                  <a:srgbClr val="FF0000"/>
                </a:solidFill>
              </a:rPr>
              <a:t>. </a:t>
            </a:r>
            <a:r>
              <a:rPr lang="en-GB" sz="1200" b="1" dirty="0" err="1">
                <a:solidFill>
                  <a:srgbClr val="FF0000"/>
                </a:solidFill>
              </a:rPr>
              <a:t>Jumlah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r>
              <a:rPr lang="en-GB" sz="1200" b="1" dirty="0" err="1">
                <a:solidFill>
                  <a:srgbClr val="FF0000"/>
                </a:solidFill>
              </a:rPr>
              <a:t>ini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r>
              <a:rPr lang="en-GB" sz="1200" b="1" dirty="0" err="1">
                <a:solidFill>
                  <a:srgbClr val="FF0000"/>
                </a:solidFill>
              </a:rPr>
              <a:t>diambil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r>
              <a:rPr lang="en-GB" sz="1200" b="1" dirty="0" err="1">
                <a:solidFill>
                  <a:srgbClr val="FF0000"/>
                </a:solidFill>
              </a:rPr>
              <a:t>pada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r>
              <a:rPr lang="en-GB" sz="1200" b="1" dirty="0" err="1">
                <a:solidFill>
                  <a:srgbClr val="FF0000"/>
                </a:solidFill>
              </a:rPr>
              <a:t>awal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r>
              <a:rPr lang="en-GB" sz="1200" b="1" dirty="0" err="1">
                <a:solidFill>
                  <a:srgbClr val="FF0000"/>
                </a:solidFill>
              </a:rPr>
              <a:t>perjanjian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r>
              <a:rPr lang="en-GB" sz="1200" b="1" dirty="0" err="1">
                <a:solidFill>
                  <a:srgbClr val="FF0000"/>
                </a:solidFill>
              </a:rPr>
              <a:t>baru</a:t>
            </a:r>
            <a:r>
              <a:rPr lang="en-GB" sz="1200" b="1" dirty="0">
                <a:solidFill>
                  <a:srgbClr val="FF0000"/>
                </a:solidFill>
              </a:rPr>
              <a:t> TJ </a:t>
            </a:r>
            <a:r>
              <a:rPr lang="en-GB" sz="1200" b="1" dirty="0" err="1">
                <a:solidFill>
                  <a:srgbClr val="FF0000"/>
                </a:solidFill>
              </a:rPr>
              <a:t>dan</a:t>
            </a:r>
            <a:r>
              <a:rPr lang="en-GB" sz="1200" b="1" dirty="0">
                <a:solidFill>
                  <a:srgbClr val="FF0000"/>
                </a:solidFill>
              </a:rPr>
              <a:t> WJ. </a:t>
            </a:r>
            <a:r>
              <a:rPr lang="en-GB" sz="1200" b="1" dirty="0" err="1">
                <a:solidFill>
                  <a:srgbClr val="FF0000"/>
                </a:solidFill>
              </a:rPr>
              <a:t>Jika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r>
              <a:rPr lang="en-GB" sz="1200" b="1" dirty="0" err="1">
                <a:solidFill>
                  <a:srgbClr val="FF0000"/>
                </a:solidFill>
              </a:rPr>
              <a:t>ada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r>
              <a:rPr lang="en-GB" sz="1200" b="1" dirty="0" err="1">
                <a:solidFill>
                  <a:srgbClr val="FF0000"/>
                </a:solidFill>
              </a:rPr>
              <a:t>penambahan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r>
              <a:rPr lang="en-GB" sz="1200" b="1" dirty="0" err="1">
                <a:solidFill>
                  <a:srgbClr val="FF0000"/>
                </a:solidFill>
              </a:rPr>
              <a:t>hanya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r>
              <a:rPr lang="en-GB" sz="1200" b="1" dirty="0" err="1">
                <a:solidFill>
                  <a:srgbClr val="FF0000"/>
                </a:solidFill>
              </a:rPr>
              <a:t>ditulis</a:t>
            </a:r>
            <a:r>
              <a:rPr lang="en-GB" sz="1200" b="1" dirty="0">
                <a:solidFill>
                  <a:srgbClr val="FF0000"/>
                </a:solidFill>
              </a:rPr>
              <a:t> + </a:t>
            </a:r>
            <a:r>
              <a:rPr lang="en-GB" sz="1200" b="1" dirty="0" err="1">
                <a:solidFill>
                  <a:srgbClr val="FF0000"/>
                </a:solidFill>
              </a:rPr>
              <a:t>dan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r>
              <a:rPr lang="en-GB" sz="1200" b="1" dirty="0" err="1">
                <a:solidFill>
                  <a:srgbClr val="FF0000"/>
                </a:solidFill>
              </a:rPr>
              <a:t>dalam</a:t>
            </a:r>
            <a:r>
              <a:rPr lang="en-GB" sz="1200" b="1" dirty="0">
                <a:solidFill>
                  <a:srgbClr val="FF0000"/>
                </a:solidFill>
              </a:rPr>
              <a:t> ( ). </a:t>
            </a:r>
            <a:r>
              <a:rPr lang="en-GB" sz="1200" b="1" dirty="0" err="1">
                <a:solidFill>
                  <a:srgbClr val="FF0000"/>
                </a:solidFill>
              </a:rPr>
              <a:t>Begitu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r>
              <a:rPr lang="en-GB" sz="1200" b="1" dirty="0" err="1">
                <a:solidFill>
                  <a:srgbClr val="FF0000"/>
                </a:solidFill>
              </a:rPr>
              <a:t>juga</a:t>
            </a:r>
            <a:r>
              <a:rPr lang="en-GB" sz="1200" b="1" dirty="0">
                <a:solidFill>
                  <a:srgbClr val="FF0000"/>
                </a:solidFill>
              </a:rPr>
              <a:t> di column </a:t>
            </a:r>
            <a:r>
              <a:rPr lang="en-GB" sz="1200" b="1" dirty="0" err="1">
                <a:solidFill>
                  <a:srgbClr val="FF0000"/>
                </a:solidFill>
              </a:rPr>
              <a:t>jumlah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r>
              <a:rPr lang="en-GB" sz="1200" b="1" dirty="0" err="1">
                <a:solidFill>
                  <a:srgbClr val="FF0000"/>
                </a:solidFill>
              </a:rPr>
              <a:t>perjanjian</a:t>
            </a:r>
            <a:r>
              <a:rPr lang="en-GB" sz="1200" b="1" dirty="0">
                <a:solidFill>
                  <a:srgbClr val="FF0000"/>
                </a:solidFill>
              </a:rPr>
              <a:t>.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8B5AB61-9B5E-AF09-4FAA-51316B5975A7}"/>
              </a:ext>
            </a:extLst>
          </p:cNvPr>
          <p:cNvCxnSpPr>
            <a:cxnSpLocks/>
            <a:stCxn id="56" idx="1"/>
          </p:cNvCxnSpPr>
          <p:nvPr/>
        </p:nvCxnSpPr>
        <p:spPr>
          <a:xfrm flipH="1" flipV="1">
            <a:off x="6520873" y="4990602"/>
            <a:ext cx="657905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712EA6B-E3A9-AB91-FE0B-97D5BF339C40}"/>
              </a:ext>
            </a:extLst>
          </p:cNvPr>
          <p:cNvSpPr txBox="1"/>
          <p:nvPr/>
        </p:nvSpPr>
        <p:spPr>
          <a:xfrm>
            <a:off x="7178778" y="4759770"/>
            <a:ext cx="3392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dirty="0" err="1">
                <a:solidFill>
                  <a:srgbClr val="FF0000"/>
                </a:solidFill>
              </a:rPr>
              <a:t>Hanya</a:t>
            </a:r>
            <a:r>
              <a:rPr lang="en-GB" sz="1200" b="1" dirty="0">
                <a:solidFill>
                  <a:srgbClr val="FF0000"/>
                </a:solidFill>
              </a:rPr>
              <a:t> di </a:t>
            </a:r>
            <a:r>
              <a:rPr lang="en-GB" sz="1200" b="1" dirty="0" err="1">
                <a:solidFill>
                  <a:srgbClr val="FF0000"/>
                </a:solidFill>
              </a:rPr>
              <a:t>isi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r>
              <a:rPr lang="en-GB" sz="1200" b="1" dirty="0" err="1">
                <a:solidFill>
                  <a:srgbClr val="FF0000"/>
                </a:solidFill>
              </a:rPr>
              <a:t>sekali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r>
              <a:rPr lang="en-GB" sz="1200" b="1" dirty="0" err="1">
                <a:solidFill>
                  <a:srgbClr val="FF0000"/>
                </a:solidFill>
              </a:rPr>
              <a:t>sahaja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r>
              <a:rPr lang="en-GB" sz="1200" b="1" dirty="0" err="1">
                <a:solidFill>
                  <a:srgbClr val="FF0000"/>
                </a:solidFill>
              </a:rPr>
              <a:t>iaitu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r>
              <a:rPr lang="en-GB" sz="1200" b="1" dirty="0" err="1">
                <a:solidFill>
                  <a:srgbClr val="FF0000"/>
                </a:solidFill>
              </a:rPr>
              <a:t>pada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r>
              <a:rPr lang="en-GB" sz="1200" b="1" dirty="0" err="1">
                <a:solidFill>
                  <a:srgbClr val="FF0000"/>
                </a:solidFill>
              </a:rPr>
              <a:t>Laporan</a:t>
            </a:r>
            <a:r>
              <a:rPr lang="en-GB" sz="1200" b="1" dirty="0">
                <a:solidFill>
                  <a:srgbClr val="FF0000"/>
                </a:solidFill>
              </a:rPr>
              <a:t>  </a:t>
            </a:r>
            <a:r>
              <a:rPr lang="en-GB" sz="1200" b="1" dirty="0" err="1">
                <a:solidFill>
                  <a:srgbClr val="FF0000"/>
                </a:solidFill>
              </a:rPr>
              <a:t>selepas</a:t>
            </a:r>
            <a:r>
              <a:rPr lang="en-GB" sz="1200" b="1" dirty="0">
                <a:solidFill>
                  <a:srgbClr val="FF0000"/>
                </a:solidFill>
              </a:rPr>
              <a:t> Ramadhan.  (Apr-Jun)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9E01505-30C8-BB2B-F8D0-49200C18E1A9}"/>
              </a:ext>
            </a:extLst>
          </p:cNvPr>
          <p:cNvCxnSpPr>
            <a:cxnSpLocks/>
          </p:cNvCxnSpPr>
          <p:nvPr/>
        </p:nvCxnSpPr>
        <p:spPr>
          <a:xfrm flipV="1">
            <a:off x="6691834" y="4253113"/>
            <a:ext cx="772246" cy="83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C0A3A202-832C-A6B9-1CB6-2B6958920400}"/>
              </a:ext>
            </a:extLst>
          </p:cNvPr>
          <p:cNvSpPr txBox="1"/>
          <p:nvPr/>
        </p:nvSpPr>
        <p:spPr>
          <a:xfrm>
            <a:off x="7568256" y="3928773"/>
            <a:ext cx="4223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dirty="0" err="1">
                <a:solidFill>
                  <a:srgbClr val="FF0000"/>
                </a:solidFill>
              </a:rPr>
              <a:t>Perlu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r>
              <a:rPr lang="en-GB" sz="1200" b="1" dirty="0" err="1">
                <a:solidFill>
                  <a:srgbClr val="FF0000"/>
                </a:solidFill>
              </a:rPr>
              <a:t>mendapat</a:t>
            </a:r>
            <a:r>
              <a:rPr lang="en-GB" sz="1200" b="1" dirty="0">
                <a:solidFill>
                  <a:srgbClr val="FF0000"/>
                </a:solidFill>
              </a:rPr>
              <a:t> info </a:t>
            </a:r>
            <a:r>
              <a:rPr lang="en-GB" sz="1200" b="1" dirty="0" err="1">
                <a:solidFill>
                  <a:srgbClr val="FF0000"/>
                </a:solidFill>
              </a:rPr>
              <a:t>dari</a:t>
            </a:r>
            <a:r>
              <a:rPr lang="en-GB" sz="1200" b="1" dirty="0">
                <a:solidFill>
                  <a:srgbClr val="FF0000"/>
                </a:solidFill>
              </a:rPr>
              <a:t> Mal @ </a:t>
            </a:r>
            <a:r>
              <a:rPr lang="en-GB" sz="1200" b="1" dirty="0" err="1">
                <a:solidFill>
                  <a:srgbClr val="FF0000"/>
                </a:solidFill>
              </a:rPr>
              <a:t>Muhasil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r>
              <a:rPr lang="en-GB" sz="1200" b="1" dirty="0" err="1">
                <a:solidFill>
                  <a:srgbClr val="FF0000"/>
                </a:solidFill>
              </a:rPr>
              <a:t>setiap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r>
              <a:rPr lang="en-GB" sz="1200" b="1" dirty="0" err="1">
                <a:solidFill>
                  <a:srgbClr val="FF0000"/>
                </a:solidFill>
              </a:rPr>
              <a:t>bulan</a:t>
            </a:r>
            <a:r>
              <a:rPr lang="en-GB" sz="1200" b="1" dirty="0">
                <a:solidFill>
                  <a:srgbClr val="FF0000"/>
                </a:solidFill>
              </a:rPr>
              <a:t>. </a:t>
            </a:r>
            <a:r>
              <a:rPr lang="en-GB" sz="1200" b="1" dirty="0" err="1">
                <a:solidFill>
                  <a:srgbClr val="FF0000"/>
                </a:solidFill>
              </a:rPr>
              <a:t>Kumpulkan</a:t>
            </a:r>
            <a:r>
              <a:rPr lang="en-GB" sz="1200" b="1" dirty="0">
                <a:solidFill>
                  <a:srgbClr val="FF0000"/>
                </a:solidFill>
              </a:rPr>
              <a:t> data </a:t>
            </a:r>
            <a:r>
              <a:rPr lang="en-GB" sz="1200" b="1" dirty="0" err="1">
                <a:solidFill>
                  <a:srgbClr val="FF0000"/>
                </a:solidFill>
              </a:rPr>
              <a:t>untuk</a:t>
            </a:r>
            <a:r>
              <a:rPr lang="en-GB" sz="1200" b="1" dirty="0">
                <a:solidFill>
                  <a:srgbClr val="FF0000"/>
                </a:solidFill>
              </a:rPr>
              <a:t> 3 </a:t>
            </a:r>
            <a:r>
              <a:rPr lang="en-GB" sz="1200" b="1" dirty="0" err="1">
                <a:solidFill>
                  <a:srgbClr val="FF0000"/>
                </a:solidFill>
              </a:rPr>
              <a:t>bulan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r>
              <a:rPr lang="en-GB" sz="1200" b="1" dirty="0" err="1">
                <a:solidFill>
                  <a:srgbClr val="FF0000"/>
                </a:solidFill>
              </a:rPr>
              <a:t>dan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r>
              <a:rPr lang="en-GB" sz="1200" b="1" dirty="0" err="1">
                <a:solidFill>
                  <a:srgbClr val="FF0000"/>
                </a:solidFill>
              </a:rPr>
              <a:t>baru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r>
              <a:rPr lang="en-GB" sz="1200" b="1" dirty="0" err="1">
                <a:solidFill>
                  <a:srgbClr val="FF0000"/>
                </a:solidFill>
              </a:rPr>
              <a:t>isi</a:t>
            </a:r>
            <a:r>
              <a:rPr lang="en-GB" sz="1200" b="1" dirty="0">
                <a:solidFill>
                  <a:srgbClr val="FF0000"/>
                </a:solidFill>
              </a:rPr>
              <a:t> total </a:t>
            </a:r>
            <a:r>
              <a:rPr lang="en-GB" sz="1200" b="1" dirty="0" err="1">
                <a:solidFill>
                  <a:srgbClr val="FF0000"/>
                </a:solidFill>
              </a:rPr>
              <a:t>keseluruhannya</a:t>
            </a:r>
            <a:r>
              <a:rPr lang="en-GB" sz="1200" b="1" dirty="0">
                <a:solidFill>
                  <a:srgbClr val="FF0000"/>
                </a:solidFill>
              </a:rPr>
              <a:t>.  </a:t>
            </a:r>
            <a:r>
              <a:rPr lang="en-GB" sz="1200" b="1" dirty="0" err="1">
                <a:solidFill>
                  <a:srgbClr val="FF0000"/>
                </a:solidFill>
              </a:rPr>
              <a:t>Jumlah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r>
              <a:rPr lang="en-GB" sz="1200" b="1" dirty="0" err="1">
                <a:solidFill>
                  <a:srgbClr val="FF0000"/>
                </a:solidFill>
              </a:rPr>
              <a:t>pejanji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r>
              <a:rPr lang="en-GB" sz="1200" b="1" dirty="0" err="1">
                <a:solidFill>
                  <a:srgbClr val="FF0000"/>
                </a:solidFill>
              </a:rPr>
              <a:t>hanya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r>
              <a:rPr lang="en-GB" sz="1200" b="1" dirty="0" err="1">
                <a:solidFill>
                  <a:srgbClr val="FF0000"/>
                </a:solidFill>
              </a:rPr>
              <a:t>dikira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r>
              <a:rPr lang="en-GB" sz="1200" b="1" dirty="0" err="1">
                <a:solidFill>
                  <a:srgbClr val="FF0000"/>
                </a:solidFill>
              </a:rPr>
              <a:t>pada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r>
              <a:rPr lang="en-GB" sz="1200" b="1" dirty="0" err="1">
                <a:solidFill>
                  <a:srgbClr val="FF0000"/>
                </a:solidFill>
              </a:rPr>
              <a:t>jumlah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r>
              <a:rPr lang="en-GB" sz="1200" b="1" dirty="0" err="1">
                <a:solidFill>
                  <a:srgbClr val="FF0000"/>
                </a:solidFill>
              </a:rPr>
              <a:t>tertinggi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r>
              <a:rPr lang="en-GB" sz="1200" b="1" dirty="0" err="1">
                <a:solidFill>
                  <a:srgbClr val="FF0000"/>
                </a:solidFill>
              </a:rPr>
              <a:t>dari</a:t>
            </a:r>
            <a:r>
              <a:rPr lang="en-GB" sz="1200" b="1" dirty="0">
                <a:solidFill>
                  <a:srgbClr val="FF0000"/>
                </a:solidFill>
              </a:rPr>
              <a:t> 3 </a:t>
            </a:r>
            <a:r>
              <a:rPr lang="en-GB" sz="1200" b="1" dirty="0" err="1">
                <a:solidFill>
                  <a:srgbClr val="FF0000"/>
                </a:solidFill>
              </a:rPr>
              <a:t>bulan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r>
              <a:rPr lang="en-GB" sz="1200" b="1" dirty="0" err="1">
                <a:solidFill>
                  <a:srgbClr val="FF0000"/>
                </a:solidFill>
              </a:rPr>
              <a:t>tersebut</a:t>
            </a:r>
            <a:r>
              <a:rPr lang="en-GB" sz="1200" b="1" dirty="0">
                <a:solidFill>
                  <a:srgbClr val="FF0000"/>
                </a:solidFill>
              </a:rPr>
              <a:t>.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497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Title1">
            <a:extLst>
              <a:ext uri="{FF2B5EF4-FFF2-40B4-BE49-F238E27FC236}">
                <a16:creationId xmlns:a16="http://schemas.microsoft.com/office/drawing/2014/main" id="{CFEF97C7-7428-0169-A69D-A3DAE7D396C7}"/>
              </a:ext>
            </a:extLst>
          </p:cNvPr>
          <p:cNvSpPr txBox="1"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GAUAAMEDAADYRAAAzQwAAAAAAAAmAAAACAAAAAEAAAAAAAAAMAAAABQAAAAAAAAAAAD//wAAAQAAAP//AAABAA=="/>
              </a:ext>
            </a:extLst>
          </p:cNvSpPr>
          <p:nvPr>
            <p:ph type="title"/>
          </p:nvPr>
        </p:nvSpPr>
        <p:spPr>
          <a:xfrm>
            <a:off x="434205" y="-85816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cap="none" spc="0" baseline="0">
                <a:solidFill>
                  <a:schemeClr val="tx2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>
              <a:defRPr sz="7000" b="0" cap="none">
                <a:solidFill>
                  <a:srgbClr val="FF00FF"/>
                </a:solidFill>
                <a:latin typeface="Dancing Script" pitchFamily="1" charset="0"/>
                <a:ea typeface="Dancing Script" pitchFamily="1" charset="0"/>
                <a:cs typeface="Dancing Script" pitchFamily="1" charset="0"/>
              </a:defRPr>
            </a:pPr>
            <a:r>
              <a:rPr lang="en-GB" sz="4800" b="1" dirty="0">
                <a:solidFill>
                  <a:srgbClr val="FF00FF"/>
                </a:solidFill>
                <a:latin typeface="Algerian" pitchFamily="82" charset="0"/>
                <a:ea typeface="Dancing Script" pitchFamily="1" charset="0"/>
                <a:cs typeface="Dancing Script" pitchFamily="1" charset="0"/>
              </a:rPr>
              <a:t>PERMASALAHAN TJWJ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62B720-5D19-DFFA-53D8-1472BB861C26}"/>
              </a:ext>
            </a:extLst>
          </p:cNvPr>
          <p:cNvSpPr>
            <a:spLocks noGrp="1"/>
          </p:cNvSpPr>
          <p:nvPr>
            <p:ph idx="4"/>
          </p:nvPr>
        </p:nvSpPr>
        <p:spPr>
          <a:xfrm>
            <a:off x="5163031" y="738919"/>
            <a:ext cx="7028969" cy="3731481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perlu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menyalahkan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pihak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Aims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kerana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mengutamakan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Tajnid&amp;Mal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Boleh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Tetapi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hemahnya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perlulah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melunaskan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lepas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Setiap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baki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lepas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lah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pula di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bawa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depan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bentuk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apa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pun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samaada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hutang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tunggakan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dsb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kerana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chanda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wajib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Apabila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Huzoor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atba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mengumumkan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Perjanjian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Baru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Kebiasaan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Khutbah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Jumaat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Maka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boleh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mendaftar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sehingga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bulan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berikutnya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TIDAK BOLEH.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Kerana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tugas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Sekretari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TJWJ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hanya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mengambil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perjanjian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BUKAN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mengutip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bayaran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Masih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menerima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bayaran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jika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no Aims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mati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masih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aktif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Tanggungjawab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waris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melunaskannya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Sudah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tentu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boleh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memudahkan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semua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pihak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Rekod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disimpan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Tanzeem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menunggu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AiMS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Adakala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kita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sendiri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lupa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perjanjian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apabila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sudah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 submit online form. </a:t>
            </a:r>
          </a:p>
          <a:p>
            <a:pPr marL="0" indent="0">
              <a:buNone/>
            </a:pPr>
            <a:endParaRPr lang="en-GB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GB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F05F3CB-2652-0492-B8DF-ADACEC1F860A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110837" y="937510"/>
            <a:ext cx="4913745" cy="443189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sz="2000" b="1" dirty="0" err="1"/>
              <a:t>Kenapa</a:t>
            </a:r>
            <a:r>
              <a:rPr lang="en-GB" sz="2000" b="1" dirty="0"/>
              <a:t> </a:t>
            </a:r>
            <a:r>
              <a:rPr lang="en-GB" sz="2000" b="1" dirty="0" err="1"/>
              <a:t>pihak</a:t>
            </a:r>
            <a:r>
              <a:rPr lang="en-GB" sz="2000" b="1" dirty="0"/>
              <a:t> AIMS </a:t>
            </a:r>
            <a:r>
              <a:rPr lang="en-GB" sz="2000" b="1" dirty="0" err="1"/>
              <a:t>tidak</a:t>
            </a:r>
            <a:r>
              <a:rPr lang="en-GB" sz="2000" b="1" dirty="0"/>
              <a:t> </a:t>
            </a:r>
            <a:r>
              <a:rPr lang="en-GB" sz="2000" b="1" dirty="0" err="1"/>
              <a:t>boleh</a:t>
            </a:r>
            <a:r>
              <a:rPr lang="en-GB" sz="2000" b="1" dirty="0"/>
              <a:t> </a:t>
            </a:r>
            <a:r>
              <a:rPr lang="en-GB" sz="2000" b="1" dirty="0" err="1"/>
              <a:t>dapatkan</a:t>
            </a:r>
            <a:r>
              <a:rPr lang="en-GB" sz="2000" b="1" dirty="0"/>
              <a:t> </a:t>
            </a:r>
            <a:r>
              <a:rPr lang="en-GB" sz="2000" b="1" dirty="0" err="1"/>
              <a:t>rekod</a:t>
            </a:r>
            <a:r>
              <a:rPr lang="en-GB" sz="2000" b="1" dirty="0"/>
              <a:t> </a:t>
            </a:r>
            <a:r>
              <a:rPr lang="en-GB" sz="2000" b="1" dirty="0" err="1"/>
              <a:t>terkini</a:t>
            </a:r>
            <a:r>
              <a:rPr lang="en-GB" sz="2000" b="1" dirty="0"/>
              <a:t> </a:t>
            </a:r>
            <a:r>
              <a:rPr lang="en-GB" sz="2000" b="1" dirty="0" err="1"/>
              <a:t>bayaran</a:t>
            </a:r>
            <a:r>
              <a:rPr lang="en-GB" sz="2000" b="1" dirty="0"/>
              <a:t> </a:t>
            </a:r>
            <a:r>
              <a:rPr lang="en-GB" sz="2000" b="1" dirty="0" err="1"/>
              <a:t>dan</a:t>
            </a:r>
            <a:r>
              <a:rPr lang="en-GB" sz="2000" b="1" dirty="0"/>
              <a:t> </a:t>
            </a:r>
            <a:r>
              <a:rPr lang="en-GB" sz="2000" b="1" dirty="0" err="1"/>
              <a:t>baki</a:t>
            </a:r>
            <a:r>
              <a:rPr lang="en-GB" sz="2000" b="1" dirty="0"/>
              <a:t> TJWJ?</a:t>
            </a:r>
          </a:p>
          <a:p>
            <a:pPr marL="457200" indent="-457200">
              <a:buAutoNum type="arabicPeriod"/>
            </a:pPr>
            <a:r>
              <a:rPr lang="en-GB" sz="2000" b="1" dirty="0" err="1"/>
              <a:t>Bolehkah</a:t>
            </a:r>
            <a:r>
              <a:rPr lang="en-GB" sz="2000" b="1" dirty="0"/>
              <a:t> </a:t>
            </a:r>
            <a:r>
              <a:rPr lang="en-GB" sz="2000" b="1" dirty="0" err="1"/>
              <a:t>mereka</a:t>
            </a:r>
            <a:r>
              <a:rPr lang="en-GB" sz="2000" b="1" dirty="0"/>
              <a:t> yang </a:t>
            </a:r>
            <a:r>
              <a:rPr lang="en-GB" sz="2000" b="1" dirty="0" err="1"/>
              <a:t>belum</a:t>
            </a:r>
            <a:r>
              <a:rPr lang="en-GB" sz="2000" b="1" dirty="0"/>
              <a:t> </a:t>
            </a:r>
            <a:r>
              <a:rPr lang="en-GB" sz="2000" b="1" dirty="0" err="1"/>
              <a:t>lunas</a:t>
            </a:r>
            <a:r>
              <a:rPr lang="en-GB" sz="2000" b="1" dirty="0"/>
              <a:t>, </a:t>
            </a:r>
            <a:r>
              <a:rPr lang="en-GB" sz="2000" b="1" dirty="0" err="1"/>
              <a:t>membuat</a:t>
            </a:r>
            <a:r>
              <a:rPr lang="en-GB" sz="2000" b="1" dirty="0"/>
              <a:t> </a:t>
            </a:r>
            <a:r>
              <a:rPr lang="en-GB" sz="2000" b="1" dirty="0" err="1"/>
              <a:t>perjanjian</a:t>
            </a:r>
            <a:r>
              <a:rPr lang="en-GB" sz="2000" b="1" dirty="0"/>
              <a:t> </a:t>
            </a:r>
            <a:r>
              <a:rPr lang="en-GB" sz="2000" b="1" dirty="0" err="1"/>
              <a:t>baru</a:t>
            </a:r>
            <a:r>
              <a:rPr lang="en-GB" sz="2000" b="1" dirty="0"/>
              <a:t>?</a:t>
            </a:r>
          </a:p>
          <a:p>
            <a:pPr marL="457200" indent="-457200">
              <a:buAutoNum type="arabicPeriod"/>
            </a:pPr>
            <a:r>
              <a:rPr lang="en-GB" sz="2000" b="1" dirty="0" err="1"/>
              <a:t>Bagaimana</a:t>
            </a:r>
            <a:r>
              <a:rPr lang="en-GB" sz="2000" b="1" dirty="0"/>
              <a:t> status </a:t>
            </a:r>
            <a:r>
              <a:rPr lang="en-GB" sz="2000" b="1" dirty="0" err="1"/>
              <a:t>perjanjian</a:t>
            </a:r>
            <a:r>
              <a:rPr lang="en-GB" sz="2000" b="1" dirty="0"/>
              <a:t> yang </a:t>
            </a:r>
            <a:r>
              <a:rPr lang="en-GB" sz="2000" b="1" dirty="0" err="1"/>
              <a:t>lepas</a:t>
            </a:r>
            <a:r>
              <a:rPr lang="en-GB" sz="2000" b="1" dirty="0"/>
              <a:t>?</a:t>
            </a:r>
          </a:p>
          <a:p>
            <a:pPr marL="457200" indent="-457200">
              <a:buAutoNum type="arabicPeriod"/>
            </a:pPr>
            <a:r>
              <a:rPr lang="en-GB" sz="2000" b="1" dirty="0" err="1"/>
              <a:t>Bilakah</a:t>
            </a:r>
            <a:r>
              <a:rPr lang="en-GB" sz="2000" b="1" dirty="0"/>
              <a:t> </a:t>
            </a:r>
            <a:r>
              <a:rPr lang="en-GB" sz="2000" b="1" dirty="0" err="1"/>
              <a:t>waktu</a:t>
            </a:r>
            <a:r>
              <a:rPr lang="en-GB" sz="2000" b="1" dirty="0"/>
              <a:t> yang </a:t>
            </a:r>
            <a:r>
              <a:rPr lang="en-GB" sz="2000" b="1" dirty="0" err="1"/>
              <a:t>sesuai</a:t>
            </a:r>
            <a:r>
              <a:rPr lang="en-GB" sz="2000" b="1" dirty="0"/>
              <a:t> </a:t>
            </a:r>
            <a:r>
              <a:rPr lang="en-GB" sz="2000" b="1" dirty="0" err="1"/>
              <a:t>membuat</a:t>
            </a:r>
            <a:r>
              <a:rPr lang="en-GB" sz="2000" b="1" dirty="0"/>
              <a:t> </a:t>
            </a:r>
            <a:r>
              <a:rPr lang="en-GB" sz="2000" b="1" dirty="0" err="1"/>
              <a:t>perjanjian</a:t>
            </a:r>
            <a:r>
              <a:rPr lang="en-GB" sz="2000" b="1" dirty="0"/>
              <a:t>?</a:t>
            </a:r>
          </a:p>
          <a:p>
            <a:pPr marL="457200" indent="-457200">
              <a:buAutoNum type="arabicPeriod"/>
            </a:pPr>
            <a:r>
              <a:rPr lang="en-GB" sz="2000" b="1" dirty="0" err="1"/>
              <a:t>Bolehkah</a:t>
            </a:r>
            <a:r>
              <a:rPr lang="en-GB" sz="2000" b="1" dirty="0"/>
              <a:t> </a:t>
            </a:r>
            <a:r>
              <a:rPr lang="en-GB" sz="2000" b="1" dirty="0" err="1"/>
              <a:t>bayar</a:t>
            </a:r>
            <a:r>
              <a:rPr lang="en-GB" sz="2000" b="1" dirty="0"/>
              <a:t> </a:t>
            </a:r>
            <a:r>
              <a:rPr lang="en-GB" sz="2000" b="1" dirty="0" err="1"/>
              <a:t>chanda</a:t>
            </a:r>
            <a:r>
              <a:rPr lang="en-GB" sz="2000" b="1" dirty="0"/>
              <a:t> TJWJ </a:t>
            </a:r>
            <a:r>
              <a:rPr lang="en-GB" sz="2000" b="1" dirty="0" err="1"/>
              <a:t>kepada</a:t>
            </a:r>
            <a:r>
              <a:rPr lang="en-GB" sz="2000" b="1" dirty="0"/>
              <a:t> </a:t>
            </a:r>
            <a:r>
              <a:rPr lang="en-GB" sz="2000" b="1" dirty="0" err="1"/>
              <a:t>Sekretari</a:t>
            </a:r>
            <a:r>
              <a:rPr lang="en-GB" sz="2000" b="1" dirty="0"/>
              <a:t> TJWJ?</a:t>
            </a:r>
          </a:p>
          <a:p>
            <a:pPr marL="457200" indent="-457200">
              <a:buAutoNum type="arabicPeriod"/>
            </a:pPr>
            <a:r>
              <a:rPr lang="en-GB" sz="2000" b="1" dirty="0" err="1"/>
              <a:t>Bagaimana</a:t>
            </a:r>
            <a:r>
              <a:rPr lang="en-GB" sz="2000" b="1" dirty="0"/>
              <a:t> </a:t>
            </a:r>
            <a:r>
              <a:rPr lang="en-GB" sz="2000" b="1" dirty="0" err="1"/>
              <a:t>hendak</a:t>
            </a:r>
            <a:r>
              <a:rPr lang="en-GB" sz="2000" b="1" dirty="0"/>
              <a:t> </a:t>
            </a:r>
            <a:r>
              <a:rPr lang="en-GB" sz="2000" b="1" dirty="0" err="1"/>
              <a:t>membayar</a:t>
            </a:r>
            <a:r>
              <a:rPr lang="en-GB" sz="2000" b="1" dirty="0"/>
              <a:t> </a:t>
            </a:r>
            <a:r>
              <a:rPr lang="en-GB" sz="2000" b="1" dirty="0" err="1"/>
              <a:t>baki</a:t>
            </a:r>
            <a:r>
              <a:rPr lang="en-GB" sz="2000" b="1" dirty="0"/>
              <a:t> TJWJ </a:t>
            </a:r>
            <a:r>
              <a:rPr lang="en-GB" sz="2000" b="1" dirty="0" err="1"/>
              <a:t>untuk</a:t>
            </a:r>
            <a:r>
              <a:rPr lang="en-GB" sz="2000" b="1" dirty="0"/>
              <a:t> </a:t>
            </a:r>
            <a:r>
              <a:rPr lang="en-GB" sz="2000" b="1" dirty="0" err="1"/>
              <a:t>mereka</a:t>
            </a:r>
            <a:r>
              <a:rPr lang="en-GB" sz="2000" b="1" dirty="0"/>
              <a:t> yang </a:t>
            </a:r>
            <a:r>
              <a:rPr lang="en-GB" sz="2000" b="1" dirty="0" err="1"/>
              <a:t>baru</a:t>
            </a:r>
            <a:r>
              <a:rPr lang="en-GB" sz="2000" b="1" dirty="0"/>
              <a:t> </a:t>
            </a:r>
            <a:r>
              <a:rPr lang="en-GB" sz="2000" b="1" dirty="0" err="1"/>
              <a:t>meninggal</a:t>
            </a:r>
            <a:r>
              <a:rPr lang="en-GB" sz="2000" b="1" dirty="0"/>
              <a:t> </a:t>
            </a:r>
            <a:r>
              <a:rPr lang="en-GB" sz="2000" b="1" dirty="0" err="1"/>
              <a:t>dunia</a:t>
            </a:r>
            <a:r>
              <a:rPr lang="en-GB" sz="2000" b="1" dirty="0"/>
              <a:t>?</a:t>
            </a:r>
          </a:p>
          <a:p>
            <a:pPr marL="457200" indent="-457200">
              <a:buAutoNum type="arabicPeriod"/>
            </a:pPr>
            <a:r>
              <a:rPr lang="en-GB" sz="2000" b="1" dirty="0" err="1"/>
              <a:t>Boleh</a:t>
            </a:r>
            <a:r>
              <a:rPr lang="en-GB" sz="2000" b="1" dirty="0"/>
              <a:t> </a:t>
            </a:r>
            <a:r>
              <a:rPr lang="en-GB" sz="2000" b="1" dirty="0" err="1"/>
              <a:t>ke</a:t>
            </a:r>
            <a:r>
              <a:rPr lang="en-GB" sz="2000" b="1" dirty="0"/>
              <a:t> </a:t>
            </a:r>
            <a:r>
              <a:rPr lang="en-GB" sz="2000" b="1" dirty="0" err="1"/>
              <a:t>bayar</a:t>
            </a:r>
            <a:r>
              <a:rPr lang="en-GB" sz="2000" b="1" dirty="0"/>
              <a:t> </a:t>
            </a:r>
            <a:r>
              <a:rPr lang="en-GB" sz="2000" b="1" dirty="0" err="1"/>
              <a:t>lebih</a:t>
            </a:r>
            <a:r>
              <a:rPr lang="en-GB" sz="2000" b="1" dirty="0"/>
              <a:t> </a:t>
            </a:r>
            <a:r>
              <a:rPr lang="en-GB" sz="2000" b="1" dirty="0" err="1"/>
              <a:t>dari</a:t>
            </a:r>
            <a:r>
              <a:rPr lang="en-GB" sz="2000" b="1" dirty="0"/>
              <a:t> </a:t>
            </a:r>
            <a:r>
              <a:rPr lang="en-GB" sz="2000" b="1" dirty="0" err="1"/>
              <a:t>perjanjian</a:t>
            </a:r>
            <a:r>
              <a:rPr lang="en-GB" sz="2000" b="1" dirty="0"/>
              <a:t>?</a:t>
            </a:r>
          </a:p>
          <a:p>
            <a:pPr marL="457200" indent="-457200">
              <a:buAutoNum type="arabicPeriod"/>
            </a:pPr>
            <a:r>
              <a:rPr lang="en-GB" sz="2000" b="1" dirty="0" err="1"/>
              <a:t>Kenapa</a:t>
            </a:r>
            <a:r>
              <a:rPr lang="en-GB" sz="2000" b="1" dirty="0"/>
              <a:t> </a:t>
            </a:r>
            <a:r>
              <a:rPr lang="en-GB" sz="2000" b="1" dirty="0" err="1"/>
              <a:t>banyak</a:t>
            </a:r>
            <a:r>
              <a:rPr lang="en-GB" sz="2000" b="1" dirty="0"/>
              <a:t> </a:t>
            </a:r>
            <a:r>
              <a:rPr lang="en-GB" sz="2000" b="1" dirty="0" err="1"/>
              <a:t>pihak</a:t>
            </a:r>
            <a:r>
              <a:rPr lang="en-GB" sz="2000" b="1" dirty="0"/>
              <a:t> </a:t>
            </a:r>
            <a:r>
              <a:rPr lang="en-GB" sz="2000" b="1" dirty="0" err="1"/>
              <a:t>minta</a:t>
            </a:r>
            <a:r>
              <a:rPr lang="en-GB" sz="2000" b="1" dirty="0"/>
              <a:t> </a:t>
            </a:r>
            <a:r>
              <a:rPr lang="en-GB" sz="2000" b="1" dirty="0" err="1"/>
              <a:t>rekod</a:t>
            </a:r>
            <a:r>
              <a:rPr lang="en-GB" sz="2000" b="1" dirty="0"/>
              <a:t> </a:t>
            </a:r>
            <a:r>
              <a:rPr lang="en-GB" sz="2000" b="1"/>
              <a:t>perjanjian </a:t>
            </a:r>
            <a:r>
              <a:rPr lang="en-GB" sz="2000" b="1" dirty="0" err="1"/>
              <a:t>walaupun</a:t>
            </a:r>
            <a:r>
              <a:rPr lang="en-GB" sz="2000" b="1" dirty="0"/>
              <a:t> dah </a:t>
            </a:r>
            <a:r>
              <a:rPr lang="en-GB" sz="2000" b="1" dirty="0" err="1"/>
              <a:t>isi</a:t>
            </a:r>
            <a:r>
              <a:rPr lang="en-GB" sz="2000" b="1" dirty="0"/>
              <a:t> online.</a:t>
            </a:r>
          </a:p>
          <a:p>
            <a:pPr marL="457200" indent="-457200">
              <a:buAutoNum type="arabicPeriod"/>
            </a:pPr>
            <a:endParaRPr lang="en-GB" dirty="0"/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212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Title1">
            <a:extLst>
              <a:ext uri="{FF2B5EF4-FFF2-40B4-BE49-F238E27FC236}">
                <a16:creationId xmlns:a16="http://schemas.microsoft.com/office/drawing/2014/main" id="{A7FB0309-C970-4937-747A-5AB947FC9941}"/>
              </a:ext>
            </a:extLst>
          </p:cNvPr>
          <p:cNvSpPr txBox="1"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GAUAAMEDAADYRAAAzQwAAAAAAAAmAAAACAAAAAEAAAAAAAAAMAAAABQAAAAAAAAAAAD//wAAAQAAAP//AAABAA=="/>
              </a:ext>
            </a:extLst>
          </p:cNvSpPr>
          <p:nvPr>
            <p:ph type="title"/>
          </p:nvPr>
        </p:nvSpPr>
        <p:spPr>
          <a:xfrm>
            <a:off x="141625" y="2971339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cap="none" spc="0" baseline="0">
                <a:solidFill>
                  <a:schemeClr val="tx2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>
              <a:defRPr sz="7000" b="0" cap="none">
                <a:solidFill>
                  <a:srgbClr val="FF00FF"/>
                </a:solidFill>
                <a:latin typeface="Dancing Script" pitchFamily="1" charset="0"/>
                <a:ea typeface="Dancing Script" pitchFamily="1" charset="0"/>
                <a:cs typeface="Dancing Script" pitchFamily="1" charset="0"/>
              </a:defRPr>
            </a:pPr>
            <a:r>
              <a:rPr lang="en-GB" sz="7200" b="1" dirty="0">
                <a:solidFill>
                  <a:srgbClr val="FF00FF"/>
                </a:solidFill>
                <a:latin typeface="Algerian" pitchFamily="82" charset="0"/>
                <a:ea typeface="Dancing Script" pitchFamily="1" charset="0"/>
                <a:cs typeface="Dancing Script" pitchFamily="1" charset="0"/>
              </a:rPr>
              <a:t>Q &amp; A </a:t>
            </a:r>
          </a:p>
        </p:txBody>
      </p:sp>
    </p:spTree>
    <p:extLst>
      <p:ext uri="{BB962C8B-B14F-4D97-AF65-F5344CB8AC3E}">
        <p14:creationId xmlns:p14="http://schemas.microsoft.com/office/powerpoint/2010/main" val="304209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Title1">
            <a:extLst>
              <a:ext uri="{FF2B5EF4-FFF2-40B4-BE49-F238E27FC236}">
                <a16:creationId xmlns:a16="http://schemas.microsoft.com/office/drawing/2014/main" id="{77FA269D-102B-2242-3EF9-1331554E708E}"/>
              </a:ext>
            </a:extLst>
          </p:cNvPr>
          <p:cNvSpPr txBox="1"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oAUAAIUFAABgRQAAkQ4AAAAAAAAmAAAACAAAAAEAAAAAAAAAMAAAABQAAAAAAAAAAAD//wAAAQAAAP//AAABAA=="/>
              </a:ext>
            </a:extLst>
          </p:cNvSpPr>
          <p:nvPr>
            <p:ph type="title"/>
          </p:nvPr>
        </p:nvSpPr>
        <p:spPr>
          <a:xfrm>
            <a:off x="609600" y="3030297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cap="none" spc="0" baseline="0">
                <a:solidFill>
                  <a:schemeClr val="tx2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>
              <a:defRPr sz="8000" b="1" cap="none">
                <a:solidFill>
                  <a:srgbClr val="FF00FF"/>
                </a:solidFill>
                <a:latin typeface="Dancing Script" pitchFamily="1" charset="0"/>
                <a:ea typeface="Dancing Script" pitchFamily="1" charset="0"/>
                <a:cs typeface="Dancing Script" pitchFamily="1" charset="0"/>
              </a:defRPr>
            </a:pPr>
            <a:r>
              <a:rPr lang="en-GB" sz="8000" b="1" dirty="0">
                <a:solidFill>
                  <a:srgbClr val="FF00FF"/>
                </a:solidFill>
                <a:latin typeface="Algerian" pitchFamily="82" charset="0"/>
                <a:ea typeface="Dancing Script" pitchFamily="1" charset="0"/>
                <a:cs typeface="Dancing Script" pitchFamily="1" charset="0"/>
              </a:rPr>
              <a:t>ASSALAMUALAIKUM WRT.❤</a:t>
            </a:r>
          </a:p>
        </p:txBody>
      </p:sp>
    </p:spTree>
    <p:extLst>
      <p:ext uri="{BB962C8B-B14F-4D97-AF65-F5344CB8AC3E}">
        <p14:creationId xmlns:p14="http://schemas.microsoft.com/office/powerpoint/2010/main" val="3829209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Title1">
            <a:extLst>
              <a:ext uri="{FF2B5EF4-FFF2-40B4-BE49-F238E27FC236}">
                <a16:creationId xmlns:a16="http://schemas.microsoft.com/office/drawing/2014/main" id="{2F841946-96FF-E313-417D-245074510E59}"/>
              </a:ext>
            </a:extLst>
          </p:cNvPr>
          <p:cNvSpPr txBox="1"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GAUAAMEDAADYRAAAzQwAAAAAAAAmAAAACAAAAAEAAAAAAAAAMAAAABQAAAAAAAAAAAD//wAAAQAAAP//AAABAA=="/>
              </a:ext>
            </a:extLst>
          </p:cNvSpPr>
          <p:nvPr>
            <p:ph idx="1"/>
          </p:nvPr>
        </p:nvSpPr>
        <p:spPr>
          <a:xfrm>
            <a:off x="243851" y="-483302"/>
            <a:ext cx="10972800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cap="none" spc="0" baseline="0">
                <a:solidFill>
                  <a:schemeClr val="tx2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>
              <a:defRPr sz="7000" b="0" cap="none">
                <a:solidFill>
                  <a:srgbClr val="FF00FF"/>
                </a:solidFill>
                <a:latin typeface="Dancing Script" pitchFamily="1" charset="0"/>
                <a:ea typeface="Dancing Script" pitchFamily="1" charset="0"/>
                <a:cs typeface="Dancing Script" pitchFamily="1" charset="0"/>
              </a:defRPr>
            </a:pPr>
            <a:r>
              <a:rPr lang="en-GB" sz="7200" b="1" dirty="0" err="1">
                <a:solidFill>
                  <a:srgbClr val="FF00FF"/>
                </a:solidFill>
                <a:latin typeface="Algerian" pitchFamily="82" charset="0"/>
                <a:ea typeface="Dancing Script" pitchFamily="1" charset="0"/>
                <a:cs typeface="Dancing Script" pitchFamily="1" charset="0"/>
              </a:rPr>
              <a:t>Ucapan</a:t>
            </a:r>
            <a:r>
              <a:rPr lang="en-GB" sz="7200" b="1" dirty="0">
                <a:solidFill>
                  <a:srgbClr val="FF00FF"/>
                </a:solidFill>
                <a:latin typeface="Algerian" pitchFamily="82" charset="0"/>
                <a:ea typeface="Dancing Script" pitchFamily="1" charset="0"/>
                <a:cs typeface="Dancing Script" pitchFamily="1" charset="0"/>
              </a:rPr>
              <a:t> Dan </a:t>
            </a:r>
          </a:p>
          <a:p>
            <a:pPr>
              <a:defRPr sz="7000" b="0" cap="none">
                <a:solidFill>
                  <a:srgbClr val="FF00FF"/>
                </a:solidFill>
                <a:latin typeface="Dancing Script" pitchFamily="1" charset="0"/>
                <a:ea typeface="Dancing Script" pitchFamily="1" charset="0"/>
                <a:cs typeface="Dancing Script" pitchFamily="1" charset="0"/>
              </a:defRPr>
            </a:pPr>
            <a:r>
              <a:rPr lang="en-GB" sz="7200" b="1" dirty="0" err="1">
                <a:solidFill>
                  <a:srgbClr val="FF00FF"/>
                </a:solidFill>
                <a:latin typeface="Algerian" pitchFamily="82" charset="0"/>
                <a:ea typeface="Dancing Script" pitchFamily="1" charset="0"/>
                <a:cs typeface="Dancing Script" pitchFamily="1" charset="0"/>
              </a:rPr>
              <a:t>dOA</a:t>
            </a:r>
            <a:r>
              <a:rPr lang="en-GB" sz="7200" b="1" dirty="0">
                <a:solidFill>
                  <a:srgbClr val="FF00FF"/>
                </a:solidFill>
                <a:latin typeface="Algerian" pitchFamily="82" charset="0"/>
                <a:ea typeface="Dancing Script" pitchFamily="1" charset="0"/>
                <a:cs typeface="Dancing Script" pitchFamily="1" charset="0"/>
              </a:rPr>
              <a:t> PENUTUPAN</a:t>
            </a:r>
          </a:p>
        </p:txBody>
      </p:sp>
      <p:sp>
        <p:nvSpPr>
          <p:cNvPr id="7" name="SlideSubtitle1">
            <a:extLst>
              <a:ext uri="{FF2B5EF4-FFF2-40B4-BE49-F238E27FC236}">
                <a16:creationId xmlns:a16="http://schemas.microsoft.com/office/drawing/2014/main" id="{90D671AA-CDB3-BF0C-9D09-4A5C5E55DA3F}"/>
              </a:ext>
            </a:extLst>
          </p:cNvPr>
          <p:cNvSpPr txBox="1">
            <a:spLocks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91gAZB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8gsAAEcYAAByQAAADyMAAAAAAAAmAAAACAAAAAEAAAAAAAAAMAAAABQAAAAAAAAAAAD//wAAAQAAAP//AAABAA=="/>
              </a:ext>
            </a:extLst>
          </p:cNvSpPr>
          <p:nvPr/>
        </p:nvSpPr>
        <p:spPr>
          <a:xfrm>
            <a:off x="975349" y="3353137"/>
            <a:ext cx="9651114" cy="20446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342900" marR="0" indent="-34290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7429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1143000" marR="0" indent="-22860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600200" marR="0" indent="-22860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2057400" marR="0" indent="-22860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514600" marR="0" indent="-22860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971800" marR="0" indent="-22860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429000" marR="0" indent="-22860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886200" marR="0" indent="-22860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 marL="0" indent="0" algn="ctr">
              <a:buNone/>
              <a:defRPr sz="4400" b="1" cap="none">
                <a:solidFill>
                  <a:srgbClr val="007F00"/>
                </a:solidFill>
                <a:latin typeface="Cambria" pitchFamily="2" charset="0"/>
                <a:ea typeface="Cambria" pitchFamily="2" charset="0"/>
                <a:cs typeface="Cambria" pitchFamily="2" charset="0"/>
              </a:defRPr>
            </a:pPr>
            <a:r>
              <a:rPr lang="en-GB" sz="5400" b="1" dirty="0" err="1">
                <a:solidFill>
                  <a:srgbClr val="007F00"/>
                </a:solidFill>
                <a:latin typeface="Cambria" pitchFamily="2" charset="0"/>
                <a:ea typeface="Cambria" pitchFamily="2" charset="0"/>
                <a:cs typeface="Cambria" pitchFamily="2" charset="0"/>
              </a:rPr>
              <a:t>Naib</a:t>
            </a:r>
            <a:r>
              <a:rPr lang="en-GB" sz="5400" b="1" dirty="0">
                <a:solidFill>
                  <a:srgbClr val="007F00"/>
                </a:solidFill>
                <a:latin typeface="Cambria" pitchFamily="2" charset="0"/>
                <a:ea typeface="Cambria" pitchFamily="2" charset="0"/>
                <a:cs typeface="Cambria" pitchFamily="2" charset="0"/>
              </a:rPr>
              <a:t> Sadr II </a:t>
            </a:r>
          </a:p>
          <a:p>
            <a:pPr marL="0" indent="0" algn="ctr">
              <a:buNone/>
              <a:defRPr sz="4400" b="1" cap="none">
                <a:solidFill>
                  <a:srgbClr val="007F00"/>
                </a:solidFill>
                <a:latin typeface="Cambria" pitchFamily="2" charset="0"/>
                <a:ea typeface="Cambria" pitchFamily="2" charset="0"/>
                <a:cs typeface="Cambria" pitchFamily="2" charset="0"/>
              </a:defRPr>
            </a:pPr>
            <a:r>
              <a:rPr lang="en-GB" sz="5400" b="1" dirty="0" err="1">
                <a:solidFill>
                  <a:srgbClr val="007F00"/>
                </a:solidFill>
                <a:latin typeface="Cambria" pitchFamily="2" charset="0"/>
                <a:ea typeface="Cambria" pitchFamily="2" charset="0"/>
                <a:cs typeface="Cambria" pitchFamily="2" charset="0"/>
              </a:rPr>
              <a:t>Lajna</a:t>
            </a:r>
            <a:r>
              <a:rPr lang="en-GB" sz="5400" b="1" dirty="0">
                <a:solidFill>
                  <a:srgbClr val="007F00"/>
                </a:solidFill>
                <a:latin typeface="Cambria" pitchFamily="2" charset="0"/>
                <a:ea typeface="Cambria" pitchFamily="2" charset="0"/>
                <a:cs typeface="Cambria" pitchFamily="2" charset="0"/>
              </a:rPr>
              <a:t> </a:t>
            </a:r>
            <a:r>
              <a:rPr lang="en-GB" sz="5400" b="1" dirty="0" err="1">
                <a:solidFill>
                  <a:srgbClr val="007F00"/>
                </a:solidFill>
                <a:latin typeface="Cambria" pitchFamily="2" charset="0"/>
                <a:ea typeface="Cambria" pitchFamily="2" charset="0"/>
                <a:cs typeface="Cambria" pitchFamily="2" charset="0"/>
              </a:rPr>
              <a:t>Imaillah</a:t>
            </a:r>
            <a:r>
              <a:rPr lang="en-GB" sz="5400" b="1" dirty="0">
                <a:solidFill>
                  <a:srgbClr val="007F00"/>
                </a:solidFill>
                <a:latin typeface="Cambria" pitchFamily="2" charset="0"/>
                <a:ea typeface="Cambria" pitchFamily="2" charset="0"/>
                <a:cs typeface="Cambria" pitchFamily="2" charset="0"/>
              </a:rPr>
              <a:t> Malaysia</a:t>
            </a:r>
          </a:p>
          <a:p>
            <a:pPr marL="0" indent="0" algn="ctr">
              <a:buNone/>
              <a:defRPr sz="4400" b="1" cap="none">
                <a:solidFill>
                  <a:srgbClr val="007F00"/>
                </a:solidFill>
                <a:latin typeface="Cambria" pitchFamily="2" charset="0"/>
                <a:ea typeface="Cambria" pitchFamily="2" charset="0"/>
                <a:cs typeface="Cambria" pitchFamily="2" charset="0"/>
              </a:defRPr>
            </a:pPr>
            <a:r>
              <a:rPr lang="en-GB" sz="5400" b="1" dirty="0" err="1">
                <a:solidFill>
                  <a:srgbClr val="007F00"/>
                </a:solidFill>
                <a:latin typeface="Cambria" pitchFamily="2" charset="0"/>
                <a:ea typeface="Cambria" pitchFamily="2" charset="0"/>
                <a:cs typeface="Cambria" pitchFamily="2" charset="0"/>
              </a:rPr>
              <a:t>Pn</a:t>
            </a:r>
            <a:r>
              <a:rPr lang="en-GB" sz="5400" b="1" dirty="0">
                <a:solidFill>
                  <a:srgbClr val="007F00"/>
                </a:solidFill>
                <a:latin typeface="Cambria" pitchFamily="2" charset="0"/>
                <a:ea typeface="Cambria" pitchFamily="2" charset="0"/>
                <a:cs typeface="Cambria" pitchFamily="2" charset="0"/>
              </a:rPr>
              <a:t>. </a:t>
            </a:r>
            <a:r>
              <a:rPr lang="en-GB" sz="5400" b="1" dirty="0" err="1">
                <a:solidFill>
                  <a:srgbClr val="007F00"/>
                </a:solidFill>
                <a:latin typeface="Cambria" pitchFamily="2" charset="0"/>
                <a:ea typeface="Cambria" pitchFamily="2" charset="0"/>
                <a:cs typeface="Cambria" pitchFamily="2" charset="0"/>
              </a:rPr>
              <a:t>Saira</a:t>
            </a:r>
            <a:r>
              <a:rPr lang="en-GB" sz="5400" b="1" dirty="0">
                <a:solidFill>
                  <a:srgbClr val="007F00"/>
                </a:solidFill>
                <a:latin typeface="Cambria" pitchFamily="2" charset="0"/>
                <a:ea typeface="Cambria" pitchFamily="2" charset="0"/>
                <a:cs typeface="Cambria" pitchFamily="2" charset="0"/>
              </a:rPr>
              <a:t> </a:t>
            </a:r>
            <a:r>
              <a:rPr lang="en-GB" sz="5400" b="1" dirty="0" err="1">
                <a:solidFill>
                  <a:srgbClr val="007F00"/>
                </a:solidFill>
                <a:latin typeface="Cambria" pitchFamily="2" charset="0"/>
                <a:ea typeface="Cambria" pitchFamily="2" charset="0"/>
                <a:cs typeface="Cambria" pitchFamily="2" charset="0"/>
              </a:rPr>
              <a:t>Latief</a:t>
            </a:r>
            <a:endParaRPr lang="en-GB" sz="5400" b="1" dirty="0">
              <a:solidFill>
                <a:srgbClr val="007F00"/>
              </a:solidFill>
              <a:latin typeface="Cambria" pitchFamily="2" charset="0"/>
              <a:ea typeface="Cambria" pitchFamily="2" charset="0"/>
              <a:cs typeface="Cambri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443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Title1">
            <a:extLst>
              <a:ext uri="{FF2B5EF4-FFF2-40B4-BE49-F238E27FC236}">
                <a16:creationId xmlns:a16="http://schemas.microsoft.com/office/drawing/2014/main" id="{47B3C67D-7079-6346-11AE-3280BFE6AD1F}"/>
              </a:ext>
            </a:extLst>
          </p:cNvPr>
          <p:cNvSpPr txBox="1"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GAUAAMEDAADYRAAAzQwAAAAAAAAmAAAACAAAAAEAAAAAAAAAMAAAABQAAAAAAAAAAAD//wAAAQAAAP//AAABAA=="/>
              </a:ext>
            </a:extLst>
          </p:cNvSpPr>
          <p:nvPr>
            <p:ph type="title"/>
          </p:nvPr>
        </p:nvSpPr>
        <p:spPr>
          <a:xfrm>
            <a:off x="92363" y="2700404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cap="none" spc="0" baseline="0">
                <a:solidFill>
                  <a:schemeClr val="tx2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>
              <a:defRPr sz="7000" b="0" cap="none">
                <a:solidFill>
                  <a:srgbClr val="FF00FF"/>
                </a:solidFill>
                <a:latin typeface="Dancing Script" pitchFamily="1" charset="0"/>
                <a:ea typeface="Dancing Script" pitchFamily="1" charset="0"/>
                <a:cs typeface="Dancing Script" pitchFamily="1" charset="0"/>
              </a:defRPr>
            </a:pPr>
            <a:r>
              <a:rPr lang="en-GB" sz="7200" b="1" dirty="0">
                <a:solidFill>
                  <a:srgbClr val="FF00FF"/>
                </a:solidFill>
                <a:latin typeface="Algerian" pitchFamily="82" charset="0"/>
                <a:ea typeface="Dancing Script" pitchFamily="1" charset="0"/>
                <a:cs typeface="Dancing Script" pitchFamily="1" charset="0"/>
              </a:rPr>
              <a:t>JAZAKUMULLAH AHSANAL JAZAA.❤</a:t>
            </a:r>
          </a:p>
        </p:txBody>
      </p:sp>
    </p:spTree>
    <p:extLst>
      <p:ext uri="{BB962C8B-B14F-4D97-AF65-F5344CB8AC3E}">
        <p14:creationId xmlns:p14="http://schemas.microsoft.com/office/powerpoint/2010/main" val="2575056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gQcAABoNAABgRQAAkx0AAAAAAAAmAAAACAAAAAEAAAAAAAAAMAAAABQAAAAAAAAAAAD//wAAAQAAAP//AAABAA=="/>
              </a:ext>
            </a:extLst>
          </p:cNvSpPr>
          <p:nvPr>
            <p:ph type="ctrTitle"/>
          </p:nvPr>
        </p:nvSpPr>
        <p:spPr>
          <a:xfrm>
            <a:off x="73891" y="723120"/>
            <a:ext cx="12044218" cy="3131522"/>
          </a:xfrm>
        </p:spPr>
        <p:txBody>
          <a:bodyPr/>
          <a:lstStyle/>
          <a:p>
            <a:pPr>
              <a:defRPr sz="6400" b="1" cap="none">
                <a:solidFill>
                  <a:srgbClr val="FF00FF"/>
                </a:solidFill>
                <a:latin typeface="Dancing Script" pitchFamily="1" charset="0"/>
                <a:ea typeface="Dancing Script" pitchFamily="1" charset="0"/>
                <a:cs typeface="Dancing Script" pitchFamily="1" charset="0"/>
              </a:defRPr>
            </a:pPr>
            <a:r>
              <a:rPr sz="5400" dirty="0">
                <a:latin typeface="Algerian" pitchFamily="82" charset="0"/>
              </a:rPr>
              <a:t>AL-QURAN</a:t>
            </a:r>
            <a:r>
              <a:rPr dirty="0"/>
              <a:t>: </a:t>
            </a:r>
          </a:p>
          <a:p>
            <a:pPr>
              <a:defRPr b="1" cap="none">
                <a:solidFill>
                  <a:srgbClr val="007F00"/>
                </a:solidFill>
                <a:latin typeface="Cambria" pitchFamily="2" charset="0"/>
                <a:ea typeface="Cambria" pitchFamily="2" charset="0"/>
                <a:cs typeface="Cambria" pitchFamily="2" charset="0"/>
              </a:defRPr>
            </a:pPr>
            <a:r>
              <a:rPr lang="en-GB" sz="5400" dirty="0"/>
              <a:t>Sister</a:t>
            </a:r>
            <a:r>
              <a:rPr sz="5400" dirty="0"/>
              <a:t> </a:t>
            </a:r>
            <a:r>
              <a:rPr lang="en-GB" sz="5400" dirty="0" err="1"/>
              <a:t>Sabidda</a:t>
            </a:r>
            <a:r>
              <a:rPr lang="en-GB" sz="5400" dirty="0"/>
              <a:t> </a:t>
            </a:r>
            <a:r>
              <a:rPr lang="en-GB" sz="5400" dirty="0" err="1"/>
              <a:t>Ibrar</a:t>
            </a:r>
            <a:r>
              <a:rPr lang="en-GB" sz="5400" dirty="0"/>
              <a:t> (</a:t>
            </a:r>
            <a:r>
              <a:rPr lang="en-GB" sz="5400" dirty="0" err="1"/>
              <a:t>Klang</a:t>
            </a:r>
            <a:r>
              <a:rPr dirty="0"/>
              <a:t>)</a:t>
            </a:r>
          </a:p>
          <a:p>
            <a:pPr>
              <a:defRPr sz="6400" b="1" cap="none">
                <a:solidFill>
                  <a:srgbClr val="FF00FF"/>
                </a:solidFill>
                <a:latin typeface="Dancing Script" pitchFamily="1" charset="0"/>
                <a:ea typeface="Dancing Script" pitchFamily="1" charset="0"/>
                <a:cs typeface="Dancing Script" pitchFamily="1" charset="0"/>
              </a:defRPr>
            </a:pPr>
            <a:r>
              <a:rPr sz="5400" dirty="0">
                <a:latin typeface="Algerian" pitchFamily="82" charset="0"/>
              </a:rPr>
              <a:t>TERJEMAHAN</a:t>
            </a:r>
            <a:r>
              <a:rPr sz="5400" dirty="0"/>
              <a:t> </a:t>
            </a:r>
            <a:r>
              <a:rPr lang="en-GB" sz="5400" dirty="0">
                <a:latin typeface="Algerian" pitchFamily="82" charset="0"/>
              </a:rPr>
              <a:t>MELAYU</a:t>
            </a:r>
            <a:r>
              <a:rPr sz="5400" dirty="0"/>
              <a:t>:</a:t>
            </a:r>
          </a:p>
          <a:p>
            <a:pPr>
              <a:defRPr b="1" cap="none">
                <a:solidFill>
                  <a:srgbClr val="007F00"/>
                </a:solidFill>
                <a:latin typeface="Cambria" pitchFamily="2" charset="0"/>
                <a:ea typeface="Cambria" pitchFamily="2" charset="0"/>
                <a:cs typeface="Cambria" pitchFamily="2" charset="0"/>
              </a:defRPr>
            </a:pPr>
            <a:r>
              <a:rPr lang="en-GB" sz="5400" dirty="0" err="1"/>
              <a:t>Pn</a:t>
            </a:r>
            <a:r>
              <a:rPr lang="en-GB" sz="5400" dirty="0"/>
              <a:t>. </a:t>
            </a:r>
            <a:r>
              <a:rPr lang="en-GB" sz="5400" dirty="0" err="1"/>
              <a:t>Rabidah</a:t>
            </a:r>
            <a:r>
              <a:rPr lang="en-GB" sz="5400" dirty="0"/>
              <a:t> Hassan</a:t>
            </a:r>
            <a:r>
              <a:rPr sz="5400" dirty="0"/>
              <a:t> (</a:t>
            </a:r>
            <a:r>
              <a:rPr lang="en-GB" sz="5400" dirty="0"/>
              <a:t>Sandakan</a:t>
            </a:r>
            <a:r>
              <a:rPr dirty="0"/>
              <a:t>)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QAsAAGYfAADAPwAALioAAAAAAAAmAAAACAAAAAEAAAAAAAAAMAAAABQAAAAAAAAAAAD//wAAAQAAAP//AAABAA=="/>
              </a:ext>
            </a:extLst>
          </p:cNvSpPr>
          <p:nvPr>
            <p:ph type="subTitle" idx="1"/>
          </p:nvPr>
        </p:nvSpPr>
        <p:spPr>
          <a:xfrm>
            <a:off x="1420129" y="4586895"/>
            <a:ext cx="8534400" cy="1752600"/>
          </a:xfrm>
        </p:spPr>
        <p:txBody>
          <a:bodyPr/>
          <a:lstStyle/>
          <a:p>
            <a:pPr>
              <a:defRPr sz="4400" b="1" cap="none">
                <a:solidFill>
                  <a:srgbClr val="007F00"/>
                </a:solidFill>
                <a:latin typeface="Cambria" pitchFamily="2" charset="0"/>
                <a:ea typeface="Cambria" pitchFamily="2" charset="0"/>
                <a:cs typeface="Cambria" pitchFamily="2" charset="0"/>
              </a:defRPr>
            </a:pPr>
            <a:r>
              <a:rPr dirty="0">
                <a:solidFill>
                  <a:schemeClr val="accent2">
                    <a:lumMod val="50000"/>
                  </a:schemeClr>
                </a:solidFill>
              </a:rPr>
              <a:t>Surah Al </a:t>
            </a:r>
            <a:r>
              <a:rPr dirty="0" err="1">
                <a:solidFill>
                  <a:schemeClr val="accent2">
                    <a:lumMod val="50000"/>
                  </a:schemeClr>
                </a:solidFill>
              </a:rPr>
              <a:t>Baqarah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 sz="4400" b="1" cap="none">
                <a:solidFill>
                  <a:srgbClr val="007F00"/>
                </a:solidFill>
                <a:latin typeface="Cambria" pitchFamily="2" charset="0"/>
                <a:ea typeface="Cambria" pitchFamily="2" charset="0"/>
                <a:cs typeface="Cambria" pitchFamily="2" charset="0"/>
              </a:defRPr>
            </a:pPr>
            <a:r>
              <a:rPr dirty="0" err="1">
                <a:solidFill>
                  <a:schemeClr val="accent2">
                    <a:lumMod val="50000"/>
                  </a:schemeClr>
                </a:solidFill>
              </a:rPr>
              <a:t>Ayat</a:t>
            </a:r>
            <a:r>
              <a:rPr dirty="0">
                <a:solidFill>
                  <a:schemeClr val="accent2">
                    <a:lumMod val="50000"/>
                  </a:schemeClr>
                </a:solidFill>
              </a:rPr>
              <a:t> 26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7-</a:t>
            </a:r>
            <a:r>
              <a:rPr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71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91gAZBMAAAAlAAAAEQAAAC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CAAg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JnM/wX///8BAAAAAAAAAAAAAAAAAAAAAAAAAAAAAAAAAAAAAAAAAAACV6QCf39/AICAgAPMzMwAwMD/AH9/fwAAAAAAAAAAAAAAAAD///8AAAAAACEAAAAYAAAAFAAAAGUIAACRFwAAZQgAAJEXAAAA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364615" y="3830955"/>
            <a:ext cx="0" cy="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oAUAABoNAABgRQAAJhYAAAAAAAAmAAAACAAAAAEAAAAAAAAAMAAAABQAAAAAAAAAAAD//wAAAQAAAP//AAABAA=="/>
              </a:ext>
            </a:extLst>
          </p:cNvSpPr>
          <p:nvPr>
            <p:ph type="ctrTitle"/>
          </p:nvPr>
        </p:nvSpPr>
        <p:spPr>
          <a:xfrm>
            <a:off x="270933" y="2028152"/>
            <a:ext cx="11650133" cy="1632528"/>
          </a:xfrm>
        </p:spPr>
        <p:txBody>
          <a:bodyPr/>
          <a:lstStyle/>
          <a:p>
            <a:pPr>
              <a:defRPr sz="6400" b="1" i="0" cap="none">
                <a:solidFill>
                  <a:srgbClr val="FF00FF"/>
                </a:solidFill>
                <a:latin typeface="Dancing Script" pitchFamily="1" charset="0"/>
                <a:ea typeface="Dancing Script" pitchFamily="1" charset="0"/>
                <a:cs typeface="Dancing Script" pitchFamily="1" charset="0"/>
              </a:defRPr>
            </a:pPr>
            <a:r>
              <a:rPr lang="en-GB" sz="6000" dirty="0" err="1">
                <a:latin typeface="Algerian" pitchFamily="82" charset="0"/>
              </a:rPr>
              <a:t>HAdith</a:t>
            </a:r>
            <a:r>
              <a:rPr dirty="0"/>
              <a:t>:</a:t>
            </a:r>
          </a:p>
          <a:p>
            <a:pPr>
              <a:defRPr b="1" i="0" cap="none">
                <a:solidFill>
                  <a:srgbClr val="007F00"/>
                </a:solidFill>
                <a:latin typeface="Cambria" pitchFamily="2" charset="0"/>
                <a:ea typeface="Cambria" pitchFamily="2" charset="0"/>
                <a:cs typeface="Cambria" pitchFamily="2" charset="0"/>
              </a:defRPr>
            </a:pPr>
            <a:r>
              <a:rPr lang="en-GB" sz="5400" dirty="0" err="1"/>
              <a:t>Pn</a:t>
            </a:r>
            <a:r>
              <a:rPr lang="en-GB" sz="5400" dirty="0"/>
              <a:t>. </a:t>
            </a:r>
            <a:r>
              <a:rPr lang="en-GB" sz="5400" dirty="0" err="1"/>
              <a:t>Siti</a:t>
            </a:r>
            <a:r>
              <a:rPr lang="en-GB" sz="5400" dirty="0"/>
              <a:t> </a:t>
            </a:r>
            <a:r>
              <a:rPr lang="en-GB" sz="5400" dirty="0" err="1"/>
              <a:t>Zubaidah</a:t>
            </a:r>
            <a:r>
              <a:rPr lang="en-GB" sz="5400" dirty="0"/>
              <a:t> Bakar </a:t>
            </a:r>
            <a:r>
              <a:rPr sz="5400" dirty="0"/>
              <a:t>(</a:t>
            </a:r>
            <a:r>
              <a:rPr lang="en-GB" sz="5400" dirty="0"/>
              <a:t>Johor</a:t>
            </a:r>
            <a:r>
              <a:rPr dirty="0"/>
              <a:t>)</a:t>
            </a:r>
          </a:p>
          <a:p>
            <a:pPr>
              <a:defRPr b="1" i="0" cap="none">
                <a:solidFill>
                  <a:srgbClr val="007F00"/>
                </a:solidFill>
                <a:latin typeface="Cambria" pitchFamily="2" charset="0"/>
                <a:ea typeface="Cambria" pitchFamily="2" charset="0"/>
                <a:cs typeface="Cambria" pitchFamily="2" charset="0"/>
              </a:defRPr>
            </a:pPr>
            <a:r>
              <a:rPr lang="en-GB" sz="6000" cap="none" dirty="0">
                <a:solidFill>
                  <a:srgbClr val="FF00FF"/>
                </a:solidFill>
                <a:latin typeface="Algerian" pitchFamily="82" charset="0"/>
                <a:ea typeface="Dancing Script" pitchFamily="1" charset="0"/>
                <a:cs typeface="Dancing Script" pitchFamily="1" charset="0"/>
              </a:rPr>
              <a:t>TERJEMAHAN</a:t>
            </a:r>
            <a:r>
              <a:rPr lang="en-GB" sz="6400" cap="none" dirty="0">
                <a:solidFill>
                  <a:srgbClr val="FF00FF"/>
                </a:solidFill>
                <a:latin typeface="Dancing Script" pitchFamily="1" charset="0"/>
                <a:ea typeface="Dancing Script" pitchFamily="1" charset="0"/>
                <a:cs typeface="Dancing Script" pitchFamily="1" charset="0"/>
              </a:rPr>
              <a:t> </a:t>
            </a:r>
            <a:r>
              <a:rPr lang="en-GB" sz="6000" cap="none" dirty="0">
                <a:solidFill>
                  <a:srgbClr val="FF00FF"/>
                </a:solidFill>
                <a:latin typeface="Algerian" pitchFamily="82" charset="0"/>
                <a:ea typeface="Dancing Script" pitchFamily="1" charset="0"/>
                <a:cs typeface="Dancing Script" pitchFamily="1" charset="0"/>
              </a:rPr>
              <a:t>URDU</a:t>
            </a:r>
            <a:r>
              <a:rPr lang="en-GB" sz="6400" cap="none" dirty="0">
                <a:solidFill>
                  <a:srgbClr val="FF00FF"/>
                </a:solidFill>
                <a:latin typeface="Dancing Script" pitchFamily="1" charset="0"/>
                <a:ea typeface="Dancing Script" pitchFamily="1" charset="0"/>
                <a:cs typeface="Dancing Script" pitchFamily="1" charset="0"/>
              </a:rPr>
              <a:t>:</a:t>
            </a:r>
            <a:endParaRPr sz="6400" cap="none" dirty="0">
              <a:solidFill>
                <a:srgbClr val="FF00FF"/>
              </a:solidFill>
              <a:latin typeface="Dancing Script" pitchFamily="1" charset="0"/>
              <a:ea typeface="Dancing Script" pitchFamily="1" charset="0"/>
              <a:cs typeface="Dancing Script" pitchFamily="1" charset="0"/>
            </a:endParaRPr>
          </a:p>
          <a:p>
            <a:pPr>
              <a:defRPr b="1" i="0" cap="none">
                <a:solidFill>
                  <a:srgbClr val="007F00"/>
                </a:solidFill>
                <a:latin typeface="Cambria" pitchFamily="2" charset="0"/>
                <a:ea typeface="Cambria" pitchFamily="2" charset="0"/>
                <a:cs typeface="Cambria" pitchFamily="2" charset="0"/>
              </a:defRPr>
            </a:pPr>
            <a:r>
              <a:rPr lang="en-GB" sz="5400" dirty="0"/>
              <a:t>Sister </a:t>
            </a:r>
            <a:r>
              <a:rPr lang="en-GB" sz="5400" dirty="0" err="1"/>
              <a:t>Shahida</a:t>
            </a:r>
            <a:r>
              <a:rPr lang="en-GB" sz="5400" dirty="0"/>
              <a:t> </a:t>
            </a:r>
            <a:r>
              <a:rPr lang="en-GB" sz="5400" dirty="0" err="1"/>
              <a:t>Hanif</a:t>
            </a:r>
            <a:r>
              <a:rPr lang="en-GB" sz="5400" dirty="0"/>
              <a:t> (</a:t>
            </a:r>
            <a:r>
              <a:rPr lang="en-GB" sz="5400" dirty="0" err="1"/>
              <a:t>Nakhoda</a:t>
            </a:r>
            <a:r>
              <a:rPr lang="en-GB" dirty="0"/>
              <a:t>)</a:t>
            </a:r>
            <a:endParaRPr dirty="0"/>
          </a:p>
          <a:p>
            <a:pPr>
              <a:defRPr b="1" i="0" cap="none">
                <a:solidFill>
                  <a:srgbClr val="007F00"/>
                </a:solidFill>
                <a:latin typeface="Cambria" pitchFamily="2" charset="0"/>
                <a:ea typeface="Cambria" pitchFamily="2" charset="0"/>
                <a:cs typeface="Cambria" pitchFamily="2" charset="0"/>
              </a:defRPr>
            </a:pPr>
            <a:endParaRPr dirty="0"/>
          </a:p>
        </p:txBody>
      </p:sp>
      <p:sp>
        <p:nvSpPr>
          <p:cNvPr id="6" name="SlideSubtitle1">
            <a:extLst>
              <a:ext uri="{FF2B5EF4-FFF2-40B4-BE49-F238E27FC236}">
                <a16:creationId xmlns:a16="http://schemas.microsoft.com/office/drawing/2014/main" id="{3FF0212B-E0EB-63C3-A45E-1AC8F8710129}"/>
              </a:ext>
            </a:extLst>
          </p:cNvPr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91gAZB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QAsAAGYfAADAPwAALioAAAAAAAAmAAAACAAAAAEAAAAAAAAAMAAAABQAAAAAAAAAAAD//wAAAQAAAP//AAABAA=="/>
              </a:ext>
            </a:extLst>
          </p:cNvSpPr>
          <p:nvPr>
            <p:ph type="subTitle" idx="1"/>
          </p:nvPr>
        </p:nvSpPr>
        <p:spPr>
          <a:xfrm>
            <a:off x="1986627" y="4648471"/>
            <a:ext cx="8534400" cy="1752600"/>
          </a:xfrm>
        </p:spPr>
        <p:txBody>
          <a:bodyPr/>
          <a:lstStyle/>
          <a:p>
            <a:pPr>
              <a:defRPr sz="4400" b="1" cap="none">
                <a:solidFill>
                  <a:srgbClr val="007F00"/>
                </a:solidFill>
                <a:latin typeface="Cambria" pitchFamily="2" charset="0"/>
                <a:ea typeface="Cambria" pitchFamily="2" charset="0"/>
                <a:cs typeface="Cambria" pitchFamily="2" charset="0"/>
              </a:defRPr>
            </a:pP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Membelanjakan</a:t>
            </a:r>
            <a:r>
              <a:rPr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harta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sesuai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dengan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haknya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.”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 sz="4400" b="1" cap="none">
                <a:solidFill>
                  <a:srgbClr val="007F00"/>
                </a:solidFill>
                <a:latin typeface="Cambria" pitchFamily="2" charset="0"/>
                <a:ea typeface="Cambria" pitchFamily="2" charset="0"/>
                <a:cs typeface="Cambria" pitchFamily="2" charset="0"/>
              </a:defRPr>
            </a:pP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Title1">
            <a:extLst>
              <a:ext uri="{FF2B5EF4-FFF2-40B4-BE49-F238E27FC236}">
                <a16:creationId xmlns:a16="http://schemas.microsoft.com/office/drawing/2014/main" id="{60CF2540-147F-A539-C84D-EE196E73BD1E}"/>
              </a:ext>
            </a:extLst>
          </p:cNvPr>
          <p:cNvSpPr txBox="1"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oAUAABoNAABgRQAAJhYAAAAAAAAmAAAACAAAAAEAAAAAAAAAMAAAABQAAAAAAAAAAAD//wAAAQAAAP//AAABAA=="/>
              </a:ext>
            </a:extLst>
          </p:cNvSpPr>
          <p:nvPr>
            <p:ph type="title"/>
          </p:nvPr>
        </p:nvSpPr>
        <p:spPr>
          <a:xfrm>
            <a:off x="609600" y="3429000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cap="none" spc="0" baseline="0">
                <a:solidFill>
                  <a:schemeClr val="tx2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>
              <a:defRPr sz="6400" b="1" i="0" cap="none">
                <a:solidFill>
                  <a:srgbClr val="FF00FF"/>
                </a:solidFill>
                <a:latin typeface="Dancing Script" pitchFamily="1" charset="0"/>
                <a:ea typeface="Dancing Script" pitchFamily="1" charset="0"/>
                <a:cs typeface="Dancing Script" pitchFamily="1" charset="0"/>
              </a:defRPr>
            </a:pPr>
            <a:r>
              <a:rPr lang="en-GB" sz="6000" b="1" dirty="0">
                <a:solidFill>
                  <a:srgbClr val="FF00FF"/>
                </a:solidFill>
                <a:latin typeface="Algerian" pitchFamily="82" charset="0"/>
                <a:ea typeface="Dancing Script" pitchFamily="1" charset="0"/>
                <a:cs typeface="Dancing Script" pitchFamily="1" charset="0"/>
              </a:rPr>
              <a:t>NAZAM</a:t>
            </a:r>
            <a:r>
              <a:rPr lang="en-GB" sz="6400" b="1" dirty="0">
                <a:solidFill>
                  <a:srgbClr val="FF00FF"/>
                </a:solidFill>
                <a:latin typeface="Dancing Script" pitchFamily="1" charset="0"/>
                <a:ea typeface="Dancing Script" pitchFamily="1" charset="0"/>
                <a:cs typeface="Dancing Script" pitchFamily="1" charset="0"/>
              </a:rPr>
              <a:t>:</a:t>
            </a:r>
          </a:p>
          <a:p>
            <a:pPr>
              <a:defRPr b="1" i="0" cap="none">
                <a:solidFill>
                  <a:srgbClr val="007F00"/>
                </a:solidFill>
                <a:latin typeface="Cambria" pitchFamily="2" charset="0"/>
                <a:ea typeface="Cambria" pitchFamily="2" charset="0"/>
                <a:cs typeface="Cambria" pitchFamily="2" charset="0"/>
              </a:defRPr>
            </a:pPr>
            <a:r>
              <a:rPr lang="en-GB" sz="5400" b="1" dirty="0">
                <a:solidFill>
                  <a:srgbClr val="007F00"/>
                </a:solidFill>
                <a:latin typeface="Cambria" pitchFamily="2" charset="0"/>
                <a:ea typeface="Cambria" pitchFamily="2" charset="0"/>
                <a:cs typeface="Cambria" pitchFamily="2" charset="0"/>
              </a:rPr>
              <a:t>Sister </a:t>
            </a:r>
            <a:r>
              <a:rPr lang="en-GB" sz="5400" b="1" dirty="0" err="1">
                <a:solidFill>
                  <a:srgbClr val="007F00"/>
                </a:solidFill>
                <a:latin typeface="Cambria" pitchFamily="2" charset="0"/>
                <a:ea typeface="Cambria" pitchFamily="2" charset="0"/>
                <a:cs typeface="Cambria" pitchFamily="2" charset="0"/>
              </a:rPr>
              <a:t>Sumbul</a:t>
            </a:r>
            <a:r>
              <a:rPr lang="en-GB" sz="5400" b="1" dirty="0">
                <a:solidFill>
                  <a:srgbClr val="007F00"/>
                </a:solidFill>
                <a:latin typeface="Cambria" pitchFamily="2" charset="0"/>
                <a:ea typeface="Cambria" pitchFamily="2" charset="0"/>
                <a:cs typeface="Cambria" pitchFamily="2" charset="0"/>
              </a:rPr>
              <a:t> </a:t>
            </a:r>
            <a:r>
              <a:rPr lang="en-GB" sz="5400" b="1" dirty="0" err="1">
                <a:solidFill>
                  <a:srgbClr val="007F00"/>
                </a:solidFill>
                <a:latin typeface="Cambria" pitchFamily="2" charset="0"/>
                <a:ea typeface="Cambria" pitchFamily="2" charset="0"/>
                <a:cs typeface="Cambria" pitchFamily="2" charset="0"/>
              </a:rPr>
              <a:t>Hina</a:t>
            </a:r>
            <a:r>
              <a:rPr lang="en-GB" sz="5400" b="1" dirty="0">
                <a:solidFill>
                  <a:srgbClr val="007F00"/>
                </a:solidFill>
                <a:latin typeface="Cambria" pitchFamily="2" charset="0"/>
                <a:ea typeface="Cambria" pitchFamily="2" charset="0"/>
                <a:cs typeface="Cambria" pitchFamily="2" charset="0"/>
              </a:rPr>
              <a:t> (BB </a:t>
            </a:r>
            <a:r>
              <a:rPr lang="en-GB" sz="5400" b="1" dirty="0" err="1">
                <a:solidFill>
                  <a:srgbClr val="007F00"/>
                </a:solidFill>
                <a:latin typeface="Cambria" pitchFamily="2" charset="0"/>
                <a:ea typeface="Cambria" pitchFamily="2" charset="0"/>
                <a:cs typeface="Cambria" pitchFamily="2" charset="0"/>
              </a:rPr>
              <a:t>Sentosa</a:t>
            </a:r>
            <a:r>
              <a:rPr lang="en-GB" b="1" dirty="0">
                <a:solidFill>
                  <a:srgbClr val="007F00"/>
                </a:solidFill>
                <a:latin typeface="Cambria" pitchFamily="2" charset="0"/>
                <a:ea typeface="Cambria" pitchFamily="2" charset="0"/>
                <a:cs typeface="Cambria" pitchFamily="2" charset="0"/>
              </a:rPr>
              <a:t>)</a:t>
            </a:r>
          </a:p>
          <a:p>
            <a:pPr>
              <a:defRPr b="1" i="0" cap="none">
                <a:solidFill>
                  <a:srgbClr val="007F00"/>
                </a:solidFill>
                <a:latin typeface="Cambria" pitchFamily="2" charset="0"/>
                <a:ea typeface="Cambria" pitchFamily="2" charset="0"/>
                <a:cs typeface="Cambria" pitchFamily="2" charset="0"/>
              </a:defRPr>
            </a:pPr>
            <a:endParaRPr lang="en-GB" sz="6400" b="1" dirty="0">
              <a:solidFill>
                <a:srgbClr val="FF00FF"/>
              </a:solidFill>
              <a:latin typeface="Dancing Script" pitchFamily="1" charset="0"/>
              <a:ea typeface="Dancing Script" pitchFamily="1" charset="0"/>
              <a:cs typeface="Dancing Script" pitchFamily="1" charset="0"/>
            </a:endParaRPr>
          </a:p>
          <a:p>
            <a:pPr>
              <a:defRPr b="1" i="0" cap="none">
                <a:solidFill>
                  <a:srgbClr val="007F00"/>
                </a:solidFill>
                <a:latin typeface="Cambria" pitchFamily="2" charset="0"/>
                <a:ea typeface="Cambria" pitchFamily="2" charset="0"/>
                <a:cs typeface="Cambria" pitchFamily="2" charset="0"/>
              </a:defRPr>
            </a:pPr>
            <a:r>
              <a:rPr lang="en-GB" sz="5400" b="1" dirty="0">
                <a:solidFill>
                  <a:srgbClr val="007F00"/>
                </a:solidFill>
                <a:latin typeface="Cambria" pitchFamily="2" charset="0"/>
                <a:ea typeface="Cambria" pitchFamily="2" charset="0"/>
                <a:cs typeface="Cambria" pitchFamily="2" charset="0"/>
              </a:rPr>
              <a:t> </a:t>
            </a:r>
            <a:endParaRPr lang="en-GB" b="1" dirty="0">
              <a:solidFill>
                <a:srgbClr val="007F00"/>
              </a:solidFill>
              <a:latin typeface="Cambria" pitchFamily="2" charset="0"/>
              <a:ea typeface="Cambria" pitchFamily="2" charset="0"/>
              <a:cs typeface="Cambria" pitchFamily="2" charset="0"/>
            </a:endParaRPr>
          </a:p>
          <a:p>
            <a:pPr>
              <a:defRPr b="1" i="0" cap="none">
                <a:solidFill>
                  <a:srgbClr val="007F00"/>
                </a:solidFill>
                <a:latin typeface="Cambria" pitchFamily="2" charset="0"/>
                <a:ea typeface="Cambria" pitchFamily="2" charset="0"/>
                <a:cs typeface="Cambria" pitchFamily="2" charset="0"/>
              </a:defRPr>
            </a:pPr>
            <a:endParaRPr lang="en-GB" b="1" dirty="0">
              <a:solidFill>
                <a:srgbClr val="007F00"/>
              </a:solidFill>
              <a:latin typeface="Cambria" pitchFamily="2" charset="0"/>
              <a:ea typeface="Cambria" pitchFamily="2" charset="0"/>
              <a:cs typeface="Cambria" pitchFamily="2" charset="0"/>
            </a:endParaRPr>
          </a:p>
        </p:txBody>
      </p:sp>
      <p:sp>
        <p:nvSpPr>
          <p:cNvPr id="3" name="SlideSubtitle1">
            <a:extLst>
              <a:ext uri="{FF2B5EF4-FFF2-40B4-BE49-F238E27FC236}">
                <a16:creationId xmlns:a16="http://schemas.microsoft.com/office/drawing/2014/main" id="{908991A5-B747-4B42-F563-4B032988D1F8}"/>
              </a:ext>
            </a:extLst>
          </p:cNvPr>
          <p:cNvSpPr txBox="1">
            <a:spLocks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QAsAAGYfAADAPwAALioAAAAAAAAmAAAACAAAAAEAAAAAAAAAMAAAABQAAAAAAAAAAAD//wAAAQAAAP//AAABAA=="/>
              </a:ext>
            </a:extLst>
          </p:cNvSpPr>
          <p:nvPr/>
        </p:nvSpPr>
        <p:spPr>
          <a:xfrm>
            <a:off x="1828800" y="4000500"/>
            <a:ext cx="8534400" cy="1752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342900" marR="0" indent="-34290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7429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1143000" marR="0" indent="-22860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600200" marR="0" indent="-22860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2057400" marR="0" indent="-22860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514600" marR="0" indent="-22860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971800" marR="0" indent="-22860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429000" marR="0" indent="-22860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886200" marR="0" indent="-22860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 marL="0" indent="0" algn="ctr">
              <a:buNone/>
              <a:defRPr sz="4400" b="1" cap="none">
                <a:solidFill>
                  <a:srgbClr val="007F00"/>
                </a:solidFill>
                <a:latin typeface="Cambria" pitchFamily="2" charset="0"/>
                <a:ea typeface="Cambria" pitchFamily="2" charset="0"/>
                <a:cs typeface="Cambria" pitchFamily="2" charset="0"/>
              </a:defRPr>
            </a:pPr>
            <a:r>
              <a:rPr lang="en-GB" sz="4400" b="1" dirty="0">
                <a:solidFill>
                  <a:schemeClr val="accent2">
                    <a:lumMod val="50000"/>
                  </a:schemeClr>
                </a:solidFill>
                <a:latin typeface="Cambria" pitchFamily="2" charset="0"/>
                <a:ea typeface="Cambria" pitchFamily="2" charset="0"/>
                <a:cs typeface="Cambria" pitchFamily="2" charset="0"/>
              </a:rPr>
              <a:t>“</a:t>
            </a:r>
            <a:r>
              <a:rPr lang="en-GB" sz="4400" b="1" dirty="0" err="1">
                <a:solidFill>
                  <a:schemeClr val="accent2">
                    <a:lumMod val="50000"/>
                  </a:schemeClr>
                </a:solidFill>
                <a:latin typeface="Cambria" pitchFamily="2" charset="0"/>
                <a:ea typeface="Cambria" pitchFamily="2" charset="0"/>
                <a:cs typeface="Cambria" pitchFamily="2" charset="0"/>
              </a:rPr>
              <a:t>Nauney</a:t>
            </a:r>
            <a:r>
              <a:rPr lang="en-GB" sz="4400" b="1" dirty="0">
                <a:solidFill>
                  <a:schemeClr val="accent2">
                    <a:lumMod val="50000"/>
                  </a:schemeClr>
                </a:solidFill>
                <a:latin typeface="Cambria" pitchFamily="2" charset="0"/>
                <a:ea typeface="Cambria" pitchFamily="2" charset="0"/>
                <a:cs typeface="Cambria" pitchFamily="2" charset="0"/>
              </a:rPr>
              <a:t> </a:t>
            </a:r>
            <a:r>
              <a:rPr lang="en-GB" sz="4400" b="1" dirty="0" err="1">
                <a:solidFill>
                  <a:schemeClr val="accent2">
                    <a:lumMod val="50000"/>
                  </a:schemeClr>
                </a:solidFill>
                <a:latin typeface="Cambria" pitchFamily="2" charset="0"/>
                <a:ea typeface="Cambria" pitchFamily="2" charset="0"/>
                <a:cs typeface="Cambria" pitchFamily="2" charset="0"/>
              </a:rPr>
              <a:t>Halaney</a:t>
            </a:r>
            <a:r>
              <a:rPr lang="en-GB" sz="4400" b="1" dirty="0">
                <a:solidFill>
                  <a:schemeClr val="accent2">
                    <a:lumMod val="50000"/>
                  </a:schemeClr>
                </a:solidFill>
                <a:latin typeface="Cambria" pitchFamily="2" charset="0"/>
                <a:ea typeface="Cambria" pitchFamily="2" charset="0"/>
                <a:cs typeface="Cambria" pitchFamily="2" charset="0"/>
              </a:rPr>
              <a:t> </a:t>
            </a:r>
            <a:r>
              <a:rPr lang="en-GB" sz="4400" b="1" dirty="0" err="1">
                <a:solidFill>
                  <a:schemeClr val="accent2">
                    <a:lumMod val="50000"/>
                  </a:schemeClr>
                </a:solidFill>
                <a:latin typeface="Cambria" pitchFamily="2" charset="0"/>
                <a:ea typeface="Cambria" pitchFamily="2" charset="0"/>
                <a:cs typeface="Cambria" pitchFamily="2" charset="0"/>
              </a:rPr>
              <a:t>Jamat</a:t>
            </a:r>
            <a:r>
              <a:rPr lang="en-GB" sz="4400" b="1" dirty="0">
                <a:solidFill>
                  <a:schemeClr val="accent2">
                    <a:lumMod val="50000"/>
                  </a:schemeClr>
                </a:solidFill>
                <a:latin typeface="Cambria" pitchFamily="2" charset="0"/>
                <a:ea typeface="Cambria" pitchFamily="2" charset="0"/>
                <a:cs typeface="Cambria" pitchFamily="2" charset="0"/>
              </a:rPr>
              <a:t> </a:t>
            </a:r>
            <a:r>
              <a:rPr lang="en-GB" sz="4400" b="1" dirty="0" err="1">
                <a:solidFill>
                  <a:schemeClr val="accent2">
                    <a:lumMod val="50000"/>
                  </a:schemeClr>
                </a:solidFill>
                <a:latin typeface="Cambria" pitchFamily="2" charset="0"/>
                <a:ea typeface="Cambria" pitchFamily="2" charset="0"/>
                <a:cs typeface="Cambria" pitchFamily="2" charset="0"/>
              </a:rPr>
              <a:t>Mujeh</a:t>
            </a:r>
            <a:r>
              <a:rPr lang="en-GB" sz="4400" b="1" dirty="0">
                <a:solidFill>
                  <a:schemeClr val="accent2">
                    <a:lumMod val="50000"/>
                  </a:schemeClr>
                </a:solidFill>
                <a:latin typeface="Cambria" pitchFamily="2" charset="0"/>
                <a:ea typeface="Cambria" pitchFamily="2" charset="0"/>
                <a:cs typeface="Cambria" pitchFamily="2" charset="0"/>
              </a:rPr>
              <a:t> </a:t>
            </a:r>
            <a:r>
              <a:rPr lang="en-GB" sz="4400" b="1" dirty="0" err="1">
                <a:solidFill>
                  <a:schemeClr val="accent2">
                    <a:lumMod val="50000"/>
                  </a:schemeClr>
                </a:solidFill>
                <a:latin typeface="Cambria" pitchFamily="2" charset="0"/>
                <a:ea typeface="Cambria" pitchFamily="2" charset="0"/>
                <a:cs typeface="Cambria" pitchFamily="2" charset="0"/>
              </a:rPr>
              <a:t>Kuch</a:t>
            </a:r>
            <a:r>
              <a:rPr lang="en-GB" sz="4400" b="1" dirty="0">
                <a:solidFill>
                  <a:schemeClr val="accent2">
                    <a:lumMod val="50000"/>
                  </a:schemeClr>
                </a:solidFill>
                <a:latin typeface="Cambria" pitchFamily="2" charset="0"/>
                <a:ea typeface="Cambria" pitchFamily="2" charset="0"/>
                <a:cs typeface="Cambria" pitchFamily="2" charset="0"/>
              </a:rPr>
              <a:t> </a:t>
            </a:r>
            <a:r>
              <a:rPr lang="en-GB" sz="4400" b="1" dirty="0" err="1">
                <a:solidFill>
                  <a:schemeClr val="accent2">
                    <a:lumMod val="50000"/>
                  </a:schemeClr>
                </a:solidFill>
                <a:latin typeface="Cambria" pitchFamily="2" charset="0"/>
                <a:ea typeface="Cambria" pitchFamily="2" charset="0"/>
                <a:cs typeface="Cambria" pitchFamily="2" charset="0"/>
              </a:rPr>
              <a:t>Kehna</a:t>
            </a:r>
            <a:r>
              <a:rPr lang="en-GB" sz="4400" b="1" dirty="0">
                <a:solidFill>
                  <a:schemeClr val="accent2">
                    <a:lumMod val="50000"/>
                  </a:schemeClr>
                </a:solidFill>
                <a:latin typeface="Cambria" pitchFamily="2" charset="0"/>
                <a:ea typeface="Cambria" pitchFamily="2" charset="0"/>
                <a:cs typeface="Cambria" pitchFamily="2" charset="0"/>
              </a:rPr>
              <a:t> </a:t>
            </a:r>
            <a:r>
              <a:rPr lang="en-GB" sz="4400" b="1" dirty="0" err="1">
                <a:solidFill>
                  <a:schemeClr val="accent2">
                    <a:lumMod val="50000"/>
                  </a:schemeClr>
                </a:solidFill>
                <a:latin typeface="Cambria" pitchFamily="2" charset="0"/>
                <a:ea typeface="Cambria" pitchFamily="2" charset="0"/>
                <a:cs typeface="Cambria" pitchFamily="2" charset="0"/>
              </a:rPr>
              <a:t>Hy</a:t>
            </a:r>
            <a:r>
              <a:rPr lang="en-GB" sz="4400" b="1" dirty="0">
                <a:solidFill>
                  <a:schemeClr val="accent2">
                    <a:lumMod val="50000"/>
                  </a:schemeClr>
                </a:solidFill>
                <a:latin typeface="Cambria" pitchFamily="2" charset="0"/>
                <a:ea typeface="Cambria" pitchFamily="2" charset="0"/>
                <a:cs typeface="Cambria" pitchFamily="2" charset="0"/>
              </a:rPr>
              <a:t>.”</a:t>
            </a:r>
          </a:p>
          <a:p>
            <a:pPr algn="ctr">
              <a:defRPr sz="4400" b="1" cap="none">
                <a:solidFill>
                  <a:srgbClr val="007F00"/>
                </a:solidFill>
                <a:latin typeface="Cambria" pitchFamily="2" charset="0"/>
                <a:ea typeface="Cambria" pitchFamily="2" charset="0"/>
                <a:cs typeface="Cambria" pitchFamily="2" charset="0"/>
              </a:defRPr>
            </a:pPr>
            <a:endParaRPr lang="en-GB" sz="4400" b="1" dirty="0">
              <a:solidFill>
                <a:schemeClr val="accent2">
                  <a:lumMod val="50000"/>
                </a:schemeClr>
              </a:solidFill>
              <a:latin typeface="Cambria" pitchFamily="2" charset="0"/>
              <a:ea typeface="Cambria" pitchFamily="2" charset="0"/>
              <a:cs typeface="Cambri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958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YwgAAEkHAAB2SQAA3RMAAAAAAAAmAAAACAAAAAEAAAAAAAAAMAAAABQAAAAAAAAAAAD//wAAAQAAAP//AAABAA=="/>
              </a:ext>
            </a:extLst>
          </p:cNvSpPr>
          <p:nvPr>
            <p:ph type="ctrTitle"/>
          </p:nvPr>
        </p:nvSpPr>
        <p:spPr>
          <a:xfrm>
            <a:off x="673696" y="962603"/>
            <a:ext cx="10578465" cy="2044700"/>
          </a:xfrm>
        </p:spPr>
        <p:txBody>
          <a:bodyPr/>
          <a:lstStyle/>
          <a:p>
            <a:pPr>
              <a:defRPr sz="6400" b="1" cap="none">
                <a:solidFill>
                  <a:srgbClr val="FF00FF"/>
                </a:solidFill>
                <a:latin typeface="Dancing Script" pitchFamily="1" charset="0"/>
                <a:ea typeface="Dancing Script" pitchFamily="1" charset="0"/>
                <a:cs typeface="Dancing Script" pitchFamily="1" charset="0"/>
              </a:defRPr>
            </a:pPr>
            <a:r>
              <a:rPr dirty="0">
                <a:latin typeface="Algerian" pitchFamily="82" charset="0"/>
              </a:rPr>
              <a:t>UCAPAN ALUAN DAN </a:t>
            </a:r>
          </a:p>
          <a:p>
            <a:pPr>
              <a:defRPr sz="6400" b="1" cap="none">
                <a:solidFill>
                  <a:srgbClr val="FF00FF"/>
                </a:solidFill>
                <a:latin typeface="Dancing Script" pitchFamily="1" charset="0"/>
                <a:ea typeface="Dancing Script" pitchFamily="1" charset="0"/>
                <a:cs typeface="Dancing Script" pitchFamily="1" charset="0"/>
              </a:defRPr>
            </a:pPr>
            <a:r>
              <a:rPr dirty="0">
                <a:latin typeface="Algerian" pitchFamily="82" charset="0"/>
              </a:rPr>
              <a:t>DOA PEMBUKAAN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8gsAAEcYAAByQAAADyMAAAAAAAAmAAAACAAAAAEAAAAAAAAAMAAAABQAAAAAAAAAAAD//wAAAQAAAP//AAABAA=="/>
              </a:ext>
            </a:extLst>
          </p:cNvSpPr>
          <p:nvPr>
            <p:ph type="subTitle" idx="1"/>
          </p:nvPr>
        </p:nvSpPr>
        <p:spPr>
          <a:xfrm>
            <a:off x="1046788" y="3613150"/>
            <a:ext cx="9651114" cy="2044699"/>
          </a:xfrm>
        </p:spPr>
        <p:txBody>
          <a:bodyPr/>
          <a:lstStyle/>
          <a:p>
            <a:pPr>
              <a:defRPr sz="4400" b="1" cap="none">
                <a:solidFill>
                  <a:srgbClr val="007F00"/>
                </a:solidFill>
                <a:latin typeface="Cambria" pitchFamily="2" charset="0"/>
                <a:ea typeface="Cambria" pitchFamily="2" charset="0"/>
                <a:cs typeface="Cambria" pitchFamily="2" charset="0"/>
              </a:defRPr>
            </a:pPr>
            <a:r>
              <a:rPr sz="5400" dirty="0"/>
              <a:t>Sadr </a:t>
            </a:r>
            <a:r>
              <a:rPr sz="5400" dirty="0" err="1"/>
              <a:t>Lajnah</a:t>
            </a:r>
            <a:r>
              <a:rPr sz="5400" dirty="0"/>
              <a:t> </a:t>
            </a:r>
            <a:r>
              <a:rPr sz="5400" dirty="0" err="1"/>
              <a:t>Imaillah</a:t>
            </a:r>
            <a:r>
              <a:rPr sz="5400" dirty="0"/>
              <a:t> Malaysia</a:t>
            </a:r>
          </a:p>
          <a:p>
            <a:pPr>
              <a:defRPr sz="4400" b="1" cap="none">
                <a:solidFill>
                  <a:srgbClr val="007F00"/>
                </a:solidFill>
                <a:latin typeface="Cambria" pitchFamily="2" charset="0"/>
                <a:ea typeface="Cambria" pitchFamily="2" charset="0"/>
                <a:cs typeface="Cambria" pitchFamily="2" charset="0"/>
              </a:defRPr>
            </a:pPr>
            <a:r>
              <a:rPr sz="5400" dirty="0" err="1"/>
              <a:t>Pn</a:t>
            </a:r>
            <a:r>
              <a:rPr sz="5400" dirty="0"/>
              <a:t>. </a:t>
            </a:r>
            <a:r>
              <a:rPr sz="5400" dirty="0" err="1"/>
              <a:t>Qudsia</a:t>
            </a:r>
            <a:r>
              <a:rPr sz="5400" dirty="0"/>
              <a:t> </a:t>
            </a:r>
            <a:r>
              <a:rPr sz="5400" dirty="0" err="1"/>
              <a:t>Nusrat</a:t>
            </a:r>
            <a:r>
              <a:rPr sz="5400" dirty="0"/>
              <a:t> </a:t>
            </a:r>
            <a:r>
              <a:rPr sz="5400" dirty="0" err="1"/>
              <a:t>Jahari</a:t>
            </a:r>
            <a:endParaRPr sz="5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1E8D1-C69E-5F46-6F25-06CC6BBDA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66" y="1567411"/>
            <a:ext cx="11446934" cy="5290589"/>
          </a:xfrm>
        </p:spPr>
        <p:txBody>
          <a:bodyPr/>
          <a:lstStyle/>
          <a:p>
            <a:r>
              <a:rPr lang="en-GB" sz="44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Pengenalan</a:t>
            </a:r>
            <a:endParaRPr lang="en-GB" sz="4400" b="1" dirty="0">
              <a:solidFill>
                <a:schemeClr val="accent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sz="44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Pembacaan</a:t>
            </a:r>
            <a:r>
              <a:rPr lang="en-GB" sz="44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Dastur</a:t>
            </a:r>
            <a:r>
              <a:rPr lang="en-GB" sz="44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Asasi</a:t>
            </a:r>
            <a:endParaRPr lang="en-GB" sz="4400" b="1" dirty="0">
              <a:solidFill>
                <a:schemeClr val="accent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sz="44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Bidang</a:t>
            </a:r>
            <a:r>
              <a:rPr lang="en-GB" sz="44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Tugas</a:t>
            </a:r>
            <a:r>
              <a:rPr lang="en-GB" sz="44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TJWJ</a:t>
            </a:r>
          </a:p>
          <a:p>
            <a:r>
              <a:rPr lang="en-GB" sz="44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Penerangan</a:t>
            </a:r>
            <a:r>
              <a:rPr lang="en-GB" sz="44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Ringkas</a:t>
            </a:r>
            <a:r>
              <a:rPr lang="en-GB" sz="44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TJWJ</a:t>
            </a:r>
          </a:p>
          <a:p>
            <a:r>
              <a:rPr lang="en-GB" sz="44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Cara </a:t>
            </a:r>
            <a:r>
              <a:rPr lang="en-GB" sz="44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mengisi</a:t>
            </a:r>
            <a:r>
              <a:rPr lang="en-GB" sz="44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Borang</a:t>
            </a:r>
            <a:r>
              <a:rPr lang="en-GB" sz="44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Laporan</a:t>
            </a:r>
            <a:endParaRPr lang="en-GB" sz="4400" b="1" dirty="0">
              <a:solidFill>
                <a:schemeClr val="accent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sz="44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Permasalahan</a:t>
            </a:r>
            <a:r>
              <a:rPr lang="en-GB" sz="44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GB" sz="44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TJWJ</a:t>
            </a:r>
          </a:p>
          <a:p>
            <a:r>
              <a:rPr lang="en-GB" sz="44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Soal</a:t>
            </a:r>
            <a:r>
              <a:rPr lang="en-GB" sz="4400" b="1" dirty="0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solidFill>
                  <a:schemeClr val="accent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Jawab</a:t>
            </a:r>
            <a:endParaRPr lang="en-GB" sz="4400" b="1" dirty="0">
              <a:solidFill>
                <a:schemeClr val="accent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lideTitle1">
            <a:extLst>
              <a:ext uri="{FF2B5EF4-FFF2-40B4-BE49-F238E27FC236}">
                <a16:creationId xmlns:a16="http://schemas.microsoft.com/office/drawing/2014/main" id="{5D24FE4C-C427-2FEC-4221-C0EA1C2E7319}"/>
              </a:ext>
            </a:extLst>
          </p:cNvPr>
          <p:cNvSpPr txBox="1"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GAUAAMEDAADYRAAAzQwAAAAAAAAmAAAACAAAAAEAAAAAAAAAMAAAABQAAAAAAAAAAAD//wAAAQAAAP//AAABAA=="/>
              </a:ext>
            </a:extLst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cap="none" spc="0" baseline="0">
                <a:solidFill>
                  <a:schemeClr val="tx2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>
              <a:defRPr sz="7000" b="0" cap="none">
                <a:solidFill>
                  <a:srgbClr val="FF00FF"/>
                </a:solidFill>
                <a:latin typeface="Dancing Script" pitchFamily="1" charset="0"/>
                <a:ea typeface="Dancing Script" pitchFamily="1" charset="0"/>
                <a:cs typeface="Dancing Script" pitchFamily="1" charset="0"/>
              </a:defRPr>
            </a:pPr>
            <a:r>
              <a:rPr lang="en-GB" sz="7000" b="1" dirty="0">
                <a:solidFill>
                  <a:srgbClr val="FF00FF"/>
                </a:solidFill>
                <a:latin typeface="Algerian" pitchFamily="82" charset="0"/>
                <a:ea typeface="Dancing Script" pitchFamily="1" charset="0"/>
                <a:cs typeface="Dancing Script" pitchFamily="1" charset="0"/>
              </a:rPr>
              <a:t>ISI KANDUNGAN</a:t>
            </a:r>
          </a:p>
        </p:txBody>
      </p:sp>
    </p:spTree>
    <p:extLst>
      <p:ext uri="{BB962C8B-B14F-4D97-AF65-F5344CB8AC3E}">
        <p14:creationId xmlns:p14="http://schemas.microsoft.com/office/powerpoint/2010/main" val="3062998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GAUAAMEDAADYRAAAzQwAAAAAAAAmAAAACAAAAAEAAAAAAAAAMAAAABQAAAAAAAAAAAD//wAAAQAAAP//AAABAA=="/>
              </a:ext>
            </a:extLst>
          </p:cNvSpPr>
          <p:nvPr>
            <p:ph type="ctrTitle"/>
          </p:nvPr>
        </p:nvSpPr>
        <p:spPr>
          <a:xfrm>
            <a:off x="594051" y="331701"/>
            <a:ext cx="10363200" cy="1470660"/>
          </a:xfrm>
        </p:spPr>
        <p:txBody>
          <a:bodyPr/>
          <a:lstStyle/>
          <a:p>
            <a:pPr>
              <a:defRPr sz="7000" b="0" cap="none">
                <a:solidFill>
                  <a:srgbClr val="FF00FF"/>
                </a:solidFill>
                <a:latin typeface="Dancing Script" pitchFamily="1" charset="0"/>
                <a:ea typeface="Dancing Script" pitchFamily="1" charset="0"/>
                <a:cs typeface="Dancing Script" pitchFamily="1" charset="0"/>
              </a:defRPr>
            </a:pPr>
            <a:r>
              <a:rPr b="1" dirty="0">
                <a:latin typeface="Algerian" pitchFamily="82" charset="0"/>
              </a:rPr>
              <a:t>PENGENALAN DIRI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YwgAAKIPAACOQQAAFCUAAAAAAAAmAAAACAAAAAEAAAAAAAAAMAAAABQAAAAAAAAAAAD//wAAAQAAAP//AAABAA=="/>
              </a:ext>
            </a:extLst>
          </p:cNvSpPr>
          <p:nvPr>
            <p:ph type="subTitle" idx="1"/>
          </p:nvPr>
        </p:nvSpPr>
        <p:spPr>
          <a:xfrm>
            <a:off x="1129039" y="1802361"/>
            <a:ext cx="9293225" cy="3486150"/>
          </a:xfrm>
        </p:spPr>
        <p:txBody>
          <a:bodyPr/>
          <a:lstStyle/>
          <a:p>
            <a:pPr>
              <a:defRPr sz="4400" b="1" cap="none">
                <a:solidFill>
                  <a:srgbClr val="007F00"/>
                </a:solidFill>
                <a:latin typeface="Cambria" pitchFamily="2" charset="0"/>
                <a:ea typeface="Cambria" pitchFamily="2" charset="0"/>
                <a:cs typeface="Cambria" pitchFamily="2" charset="0"/>
              </a:defRPr>
            </a:pPr>
            <a:r>
              <a:rPr dirty="0"/>
              <a:t>Nama : </a:t>
            </a:r>
            <a:r>
              <a:rPr dirty="0" err="1"/>
              <a:t>Salima</a:t>
            </a:r>
            <a:r>
              <a:rPr lang="en-GB" dirty="0"/>
              <a:t>@Saliza </a:t>
            </a:r>
            <a:r>
              <a:rPr dirty="0" err="1"/>
              <a:t>Muhd</a:t>
            </a:r>
            <a:r>
              <a:rPr dirty="0"/>
              <a:t> </a:t>
            </a:r>
            <a:r>
              <a:rPr dirty="0" err="1"/>
              <a:t>Salih</a:t>
            </a:r>
            <a:endParaRPr dirty="0"/>
          </a:p>
          <a:p>
            <a:pPr>
              <a:defRPr sz="4400" b="1" cap="none">
                <a:solidFill>
                  <a:srgbClr val="007F00"/>
                </a:solidFill>
                <a:latin typeface="Cambria" pitchFamily="2" charset="0"/>
                <a:ea typeface="Cambria" pitchFamily="2" charset="0"/>
                <a:cs typeface="Cambria" pitchFamily="2" charset="0"/>
              </a:defRPr>
            </a:pPr>
            <a:r>
              <a:rPr dirty="0" err="1"/>
              <a:t>Majlis</a:t>
            </a:r>
            <a:r>
              <a:rPr dirty="0"/>
              <a:t> : </a:t>
            </a:r>
            <a:r>
              <a:rPr dirty="0" err="1"/>
              <a:t>Selayang</a:t>
            </a:r>
            <a:r>
              <a:rPr dirty="0"/>
              <a:t> </a:t>
            </a:r>
            <a:r>
              <a:rPr dirty="0" err="1"/>
              <a:t>Mulia</a:t>
            </a:r>
            <a:endParaRPr dirty="0"/>
          </a:p>
          <a:p>
            <a:pPr>
              <a:defRPr sz="4400" b="1" cap="none">
                <a:solidFill>
                  <a:srgbClr val="007F00"/>
                </a:solidFill>
                <a:latin typeface="Cambria" pitchFamily="2" charset="0"/>
                <a:ea typeface="Cambria" pitchFamily="2" charset="0"/>
                <a:cs typeface="Cambria" pitchFamily="2" charset="0"/>
              </a:defRPr>
            </a:pPr>
            <a:r>
              <a:rPr dirty="0" err="1"/>
              <a:t>Umur</a:t>
            </a:r>
            <a:r>
              <a:rPr dirty="0"/>
              <a:t> : 46 </a:t>
            </a:r>
            <a:r>
              <a:rPr dirty="0" err="1"/>
              <a:t>Tahun</a:t>
            </a:r>
            <a:endParaRPr dirty="0"/>
          </a:p>
          <a:p>
            <a:pPr>
              <a:defRPr sz="4400" b="1" cap="none">
                <a:solidFill>
                  <a:srgbClr val="007F00"/>
                </a:solidFill>
                <a:latin typeface="Cambria" pitchFamily="2" charset="0"/>
                <a:ea typeface="Cambria" pitchFamily="2" charset="0"/>
                <a:cs typeface="Cambria" pitchFamily="2" charset="0"/>
              </a:defRPr>
            </a:pPr>
            <a:r>
              <a:rPr dirty="0"/>
              <a:t>Email : </a:t>
            </a:r>
            <a:r>
              <a:rPr cap="none" dirty="0">
                <a:hlinkClick r:id="rId2"/>
              </a:rPr>
              <a:t>saliza1110@gmail.com</a:t>
            </a:r>
          </a:p>
          <a:p>
            <a:pPr>
              <a:defRPr sz="4400" b="1" cap="none">
                <a:solidFill>
                  <a:srgbClr val="007F00"/>
                </a:solidFill>
                <a:latin typeface="Cambria" pitchFamily="2" charset="0"/>
                <a:ea typeface="Cambria" pitchFamily="2" charset="0"/>
                <a:cs typeface="Cambria" pitchFamily="2" charset="0"/>
              </a:defRPr>
            </a:pPr>
            <a:r>
              <a:rPr dirty="0"/>
              <a:t>No. </a:t>
            </a:r>
            <a:r>
              <a:rPr dirty="0" err="1"/>
              <a:t>Telefon</a:t>
            </a:r>
            <a:r>
              <a:rPr dirty="0"/>
              <a:t> : 012-6399626</a:t>
            </a:r>
          </a:p>
          <a:p>
            <a:pPr>
              <a:defRPr sz="4400" b="1" cap="none">
                <a:solidFill>
                  <a:srgbClr val="007F00"/>
                </a:solidFill>
                <a:latin typeface="Cambria" pitchFamily="2" charset="0"/>
                <a:ea typeface="Cambria" pitchFamily="2" charset="0"/>
                <a:cs typeface="Cambria" pitchFamily="2" charset="0"/>
              </a:defRPr>
            </a:pPr>
            <a:r>
              <a:rPr dirty="0"/>
              <a:t>TJWJ National : Tn. </a:t>
            </a:r>
            <a:r>
              <a:rPr dirty="0" err="1"/>
              <a:t>Aqbar</a:t>
            </a:r>
            <a:r>
              <a:rPr dirty="0"/>
              <a:t> </a:t>
            </a:r>
            <a:r>
              <a:rPr dirty="0" err="1"/>
              <a:t>Djaini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1"/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Eg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0AY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2wQAAG0BAACqIAAAyi4AAAAAAAAmAAAACAAAAP//////////MAAAABQAAAAAAAAAAAD//wAAAQAAAP//AAABAA=="/>
              </a:ext>
            </a:extLst>
          </p:cNvSpPr>
          <p:nvPr/>
        </p:nvSpPr>
        <p:spPr>
          <a:xfrm>
            <a:off x="789305" y="231775"/>
            <a:ext cx="4520565" cy="73742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1800" b="1" cap="none">
                <a:solidFill>
                  <a:srgbClr val="007F00"/>
                </a:solidFill>
              </a:defRPr>
            </a:pPr>
            <a:endParaRPr/>
          </a:p>
          <a:p>
            <a:pPr>
              <a:defRPr sz="2500" b="1" cap="none">
                <a:solidFill>
                  <a:srgbClr val="FF00FF"/>
                </a:solidFill>
                <a:latin typeface="Dancing Script" pitchFamily="1" charset="0"/>
                <a:ea typeface="Dancing Script" pitchFamily="1" charset="0"/>
                <a:cs typeface="Dancing Script" pitchFamily="1" charset="0"/>
              </a:defRPr>
            </a:pPr>
            <a:r>
              <a:t>ZILLA GOMBAK</a:t>
            </a:r>
          </a:p>
          <a:p>
            <a:pPr>
              <a:defRPr sz="1800" b="1" cap="none">
                <a:solidFill>
                  <a:srgbClr val="007F00"/>
                </a:solidFill>
              </a:defRPr>
            </a:pPr>
            <a:r>
              <a:t>1. Nakhoda - *Shahida Hanif*</a:t>
            </a:r>
          </a:p>
          <a:p>
            <a:pPr>
              <a:defRPr sz="1800" b="1" cap="none">
                <a:solidFill>
                  <a:srgbClr val="007F00"/>
                </a:solidFill>
              </a:defRPr>
            </a:pPr>
            <a:r>
              <a:t>2. Selayang Mulia - *Razia Sultana*</a:t>
            </a:r>
          </a:p>
          <a:p>
            <a:pPr>
              <a:defRPr sz="1800" b="1" cap="none">
                <a:solidFill>
                  <a:srgbClr val="007F00"/>
                </a:solidFill>
              </a:defRPr>
            </a:pPr>
            <a:r>
              <a:t>3. Laksamana Puri - *Ambreen Bushra*</a:t>
            </a:r>
          </a:p>
          <a:p>
            <a:pPr>
              <a:defRPr sz="1800" b="1" cap="none">
                <a:solidFill>
                  <a:srgbClr val="007F00"/>
                </a:solidFill>
              </a:defRPr>
            </a:pPr>
            <a:r>
              <a:t>4. Batu Caves - *Uzma Sultan*</a:t>
            </a:r>
          </a:p>
          <a:p>
            <a:pPr>
              <a:defRPr sz="1800" b="1" cap="none">
                <a:solidFill>
                  <a:srgbClr val="007F00"/>
                </a:solidFill>
              </a:defRPr>
            </a:pPr>
            <a:r>
              <a:t>5. Kepong - *Huma Anam*</a:t>
            </a:r>
          </a:p>
          <a:p>
            <a:pPr>
              <a:defRPr sz="1800" b="1" cap="none">
                <a:solidFill>
                  <a:srgbClr val="007F00"/>
                </a:solidFill>
              </a:defRPr>
            </a:pPr>
            <a:endParaRPr/>
          </a:p>
          <a:p>
            <a:pPr>
              <a:defRPr sz="2500" b="1" cap="none">
                <a:solidFill>
                  <a:srgbClr val="FF00FF"/>
                </a:solidFill>
                <a:latin typeface="Dancing Script" pitchFamily="1" charset="0"/>
                <a:ea typeface="Dancing Script" pitchFamily="1" charset="0"/>
                <a:cs typeface="Dancing Script" pitchFamily="1" charset="0"/>
              </a:defRPr>
            </a:pPr>
            <a:r>
              <a:t>ZILLA KUALA LUMPUR</a:t>
            </a:r>
          </a:p>
          <a:p>
            <a:pPr>
              <a:defRPr sz="1800" b="1" cap="none">
                <a:solidFill>
                  <a:srgbClr val="007F00"/>
                </a:solidFill>
              </a:defRPr>
            </a:pPr>
            <a:r>
              <a:t>6. Kajang - *Hania Jamil*</a:t>
            </a:r>
          </a:p>
          <a:p>
            <a:pPr>
              <a:defRPr sz="1800" b="1" cap="none">
                <a:solidFill>
                  <a:srgbClr val="007F00"/>
                </a:solidFill>
              </a:defRPr>
            </a:pPr>
            <a:r>
              <a:t>7. Cheras - *Romana Sahar*</a:t>
            </a:r>
          </a:p>
          <a:p>
            <a:pPr>
              <a:defRPr sz="1800" b="1" cap="none">
                <a:solidFill>
                  <a:srgbClr val="007F00"/>
                </a:solidFill>
              </a:defRPr>
            </a:pPr>
            <a:r>
              <a:t>8. Setapak - *Iffat Ahmed*</a:t>
            </a:r>
          </a:p>
          <a:p>
            <a:pPr>
              <a:defRPr sz="1800" b="1" cap="none">
                <a:solidFill>
                  <a:srgbClr val="007F00"/>
                </a:solidFill>
              </a:defRPr>
            </a:pPr>
            <a:r>
              <a:t>9. Shah Alam - *Mansyurah Siddiqah*</a:t>
            </a:r>
          </a:p>
          <a:p>
            <a:pPr>
              <a:defRPr sz="1800" b="1" cap="none">
                <a:solidFill>
                  <a:srgbClr val="007F00"/>
                </a:solidFill>
              </a:defRPr>
            </a:pPr>
            <a:r>
              <a:t>10. Subang Jaya - *Tooba Cheema*</a:t>
            </a:r>
          </a:p>
          <a:p>
            <a:pPr>
              <a:defRPr sz="1800" b="1" cap="none">
                <a:solidFill>
                  <a:srgbClr val="007F00"/>
                </a:solidFill>
              </a:defRPr>
            </a:pPr>
            <a:r>
              <a:t>11. Klang - *Sabidda Ibrar*</a:t>
            </a:r>
          </a:p>
          <a:p>
            <a:pPr>
              <a:defRPr sz="1800" b="1" cap="none">
                <a:solidFill>
                  <a:srgbClr val="007F00"/>
                </a:solidFill>
              </a:defRPr>
            </a:pPr>
            <a:endParaRPr/>
          </a:p>
          <a:p>
            <a:pPr>
              <a:defRPr sz="2500" b="1" cap="none">
                <a:solidFill>
                  <a:srgbClr val="FF00FF"/>
                </a:solidFill>
                <a:latin typeface="Dancing Script" pitchFamily="1" charset="0"/>
                <a:ea typeface="Dancing Script" pitchFamily="1" charset="0"/>
                <a:cs typeface="Dancing Script" pitchFamily="1" charset="0"/>
              </a:defRPr>
            </a:pPr>
            <a:r>
              <a:t>ZILLA RAWANG</a:t>
            </a:r>
          </a:p>
          <a:p>
            <a:pPr>
              <a:defRPr sz="1800" b="1" cap="none">
                <a:solidFill>
                  <a:srgbClr val="007F00"/>
                </a:solidFill>
              </a:defRPr>
            </a:pPr>
            <a:r>
              <a:t>12. BCH - *Sadiqa Danish*</a:t>
            </a:r>
          </a:p>
          <a:p>
            <a:pPr>
              <a:defRPr sz="1800" b="1" cap="none">
                <a:solidFill>
                  <a:srgbClr val="007F00"/>
                </a:solidFill>
              </a:defRPr>
            </a:pPr>
            <a:r>
              <a:t>13. Bt.16 - *Tahira Noureen*</a:t>
            </a:r>
          </a:p>
          <a:p>
            <a:pPr>
              <a:defRPr sz="1800" b="1" cap="none">
                <a:solidFill>
                  <a:srgbClr val="007F00"/>
                </a:solidFill>
              </a:defRPr>
            </a:pPr>
            <a:r>
              <a:t>14. BB Sentosa - *Sumbul Hina*</a:t>
            </a:r>
          </a:p>
          <a:p>
            <a:pPr>
              <a:defRPr sz="1800" b="1" cap="none">
                <a:solidFill>
                  <a:srgbClr val="007F00"/>
                </a:solidFill>
              </a:defRPr>
            </a:pPr>
            <a:r>
              <a:t>15. BB Kenanga - *Sumaira Basharat*</a:t>
            </a:r>
          </a:p>
          <a:p>
            <a:pPr>
              <a:defRPr sz="1800" b="1" cap="none">
                <a:solidFill>
                  <a:srgbClr val="007F00"/>
                </a:solidFill>
              </a:defRPr>
            </a:pPr>
            <a:r>
              <a:t>16. BB Anggerik - *Rabia Cheema*</a:t>
            </a:r>
          </a:p>
        </p:txBody>
      </p:sp>
      <p:sp>
        <p:nvSpPr>
          <p:cNvPr id="3" name="Textbox2"/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Eg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AC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MSoAACcKAAAvRgAAhigAAAAAAAAmAAAACAAAAP//////////MAAAABQAAAAAAAAAAAD//wAAAQAAAP//AAABAA=="/>
              </a:ext>
            </a:extLst>
          </p:cNvSpPr>
          <p:nvPr/>
        </p:nvSpPr>
        <p:spPr>
          <a:xfrm>
            <a:off x="6858635" y="1650365"/>
            <a:ext cx="4550410" cy="4937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b="1" cap="none">
                <a:solidFill>
                  <a:srgbClr val="007F00"/>
                </a:solidFill>
              </a:defRPr>
            </a:pPr>
            <a:endParaRPr dirty="0"/>
          </a:p>
          <a:p>
            <a:pPr>
              <a:defRPr sz="2500" b="1" cap="none">
                <a:solidFill>
                  <a:srgbClr val="FF00FF"/>
                </a:solidFill>
                <a:latin typeface="Dancing Script" pitchFamily="1" charset="0"/>
                <a:ea typeface="Dancing Script" pitchFamily="1" charset="0"/>
                <a:cs typeface="Dancing Script" pitchFamily="1" charset="0"/>
              </a:defRPr>
            </a:pPr>
            <a:r>
              <a:rPr dirty="0"/>
              <a:t>LAIN² SEMENANJUNG</a:t>
            </a:r>
          </a:p>
          <a:p>
            <a:pPr>
              <a:defRPr b="1" cap="none">
                <a:solidFill>
                  <a:srgbClr val="007F00"/>
                </a:solidFill>
              </a:defRPr>
            </a:pPr>
            <a:r>
              <a:rPr dirty="0"/>
              <a:t>17. </a:t>
            </a:r>
            <a:r>
              <a:rPr dirty="0" err="1"/>
              <a:t>Nilai</a:t>
            </a:r>
            <a:r>
              <a:rPr lang="en-GB" dirty="0"/>
              <a:t> -</a:t>
            </a:r>
            <a:r>
              <a:rPr dirty="0"/>
              <a:t> *</a:t>
            </a:r>
            <a:r>
              <a:rPr dirty="0" err="1"/>
              <a:t>Qurratul</a:t>
            </a:r>
            <a:r>
              <a:rPr dirty="0"/>
              <a:t> '</a:t>
            </a:r>
            <a:r>
              <a:rPr dirty="0" err="1"/>
              <a:t>Aini</a:t>
            </a:r>
            <a:r>
              <a:rPr dirty="0"/>
              <a:t>*</a:t>
            </a:r>
          </a:p>
          <a:p>
            <a:pPr>
              <a:defRPr b="1" cap="none">
                <a:solidFill>
                  <a:srgbClr val="007F00"/>
                </a:solidFill>
              </a:defRPr>
            </a:pPr>
            <a:r>
              <a:rPr dirty="0"/>
              <a:t>18. Johor - *</a:t>
            </a:r>
            <a:r>
              <a:rPr dirty="0" err="1"/>
              <a:t>Siti</a:t>
            </a:r>
            <a:r>
              <a:rPr dirty="0"/>
              <a:t> </a:t>
            </a:r>
            <a:r>
              <a:rPr dirty="0" err="1"/>
              <a:t>Zubaidah</a:t>
            </a:r>
            <a:r>
              <a:rPr dirty="0"/>
              <a:t>*</a:t>
            </a:r>
          </a:p>
          <a:p>
            <a:pPr>
              <a:defRPr b="1" cap="none">
                <a:solidFill>
                  <a:srgbClr val="007F00"/>
                </a:solidFill>
              </a:defRPr>
            </a:pPr>
            <a:r>
              <a:rPr dirty="0"/>
              <a:t>19. Penang - *</a:t>
            </a:r>
            <a:r>
              <a:rPr dirty="0" err="1"/>
              <a:t>Mubarka</a:t>
            </a:r>
            <a:r>
              <a:rPr dirty="0"/>
              <a:t> </a:t>
            </a:r>
            <a:r>
              <a:rPr dirty="0" err="1"/>
              <a:t>Begam</a:t>
            </a:r>
            <a:r>
              <a:rPr dirty="0"/>
              <a:t>*</a:t>
            </a:r>
          </a:p>
          <a:p>
            <a:pPr>
              <a:defRPr b="1" cap="none">
                <a:solidFill>
                  <a:srgbClr val="007F00"/>
                </a:solidFill>
              </a:defRPr>
            </a:pPr>
            <a:endParaRPr dirty="0"/>
          </a:p>
          <a:p>
            <a:pPr>
              <a:defRPr sz="2500" b="1" cap="none">
                <a:solidFill>
                  <a:srgbClr val="FF00FF"/>
                </a:solidFill>
                <a:latin typeface="Dancing Script" pitchFamily="1" charset="0"/>
                <a:ea typeface="Dancing Script" pitchFamily="1" charset="0"/>
                <a:cs typeface="Dancing Script" pitchFamily="1" charset="0"/>
              </a:defRPr>
            </a:pPr>
            <a:r>
              <a:rPr dirty="0"/>
              <a:t>ZILLA SABAH BARAT</a:t>
            </a:r>
          </a:p>
          <a:p>
            <a:pPr>
              <a:defRPr b="1" cap="none">
                <a:solidFill>
                  <a:srgbClr val="007F00"/>
                </a:solidFill>
              </a:defRPr>
            </a:pPr>
            <a:r>
              <a:rPr dirty="0"/>
              <a:t>20. Kota </a:t>
            </a:r>
            <a:r>
              <a:rPr dirty="0" err="1"/>
              <a:t>Kinabalu</a:t>
            </a:r>
            <a:r>
              <a:rPr dirty="0"/>
              <a:t> - *Sharifah </a:t>
            </a:r>
            <a:r>
              <a:rPr dirty="0" err="1"/>
              <a:t>Farisya</a:t>
            </a:r>
            <a:r>
              <a:rPr dirty="0"/>
              <a:t>*</a:t>
            </a:r>
          </a:p>
          <a:p>
            <a:pPr>
              <a:defRPr b="1" cap="none">
                <a:solidFill>
                  <a:srgbClr val="007F00"/>
                </a:solidFill>
              </a:defRPr>
            </a:pPr>
            <a:r>
              <a:rPr dirty="0"/>
              <a:t>21. Kota </a:t>
            </a:r>
            <a:r>
              <a:rPr dirty="0" err="1"/>
              <a:t>Marudu</a:t>
            </a:r>
            <a:r>
              <a:rPr dirty="0"/>
              <a:t> -  *</a:t>
            </a:r>
            <a:r>
              <a:rPr dirty="0" err="1"/>
              <a:t>Maham</a:t>
            </a:r>
            <a:r>
              <a:rPr dirty="0"/>
              <a:t> Mahmud*</a:t>
            </a:r>
          </a:p>
          <a:p>
            <a:pPr>
              <a:defRPr b="1" cap="none">
                <a:solidFill>
                  <a:srgbClr val="007F00"/>
                </a:solidFill>
              </a:defRPr>
            </a:pPr>
            <a:r>
              <a:rPr dirty="0"/>
              <a:t>22. Labuan - *</a:t>
            </a:r>
            <a:r>
              <a:rPr dirty="0" err="1"/>
              <a:t>Sayyidah</a:t>
            </a:r>
            <a:r>
              <a:rPr dirty="0"/>
              <a:t> Amin*</a:t>
            </a:r>
          </a:p>
          <a:p>
            <a:pPr>
              <a:defRPr b="1" cap="none">
                <a:solidFill>
                  <a:srgbClr val="007F00"/>
                </a:solidFill>
              </a:defRPr>
            </a:pPr>
            <a:r>
              <a:rPr dirty="0"/>
              <a:t>23. </a:t>
            </a:r>
            <a:r>
              <a:rPr dirty="0" err="1"/>
              <a:t>Lingkungan</a:t>
            </a:r>
            <a:r>
              <a:rPr dirty="0"/>
              <a:t> - *</a:t>
            </a:r>
            <a:r>
              <a:rPr dirty="0" err="1"/>
              <a:t>Amatul</a:t>
            </a:r>
            <a:r>
              <a:rPr dirty="0"/>
              <a:t> </a:t>
            </a:r>
            <a:r>
              <a:rPr dirty="0" err="1"/>
              <a:t>Hayi</a:t>
            </a:r>
            <a:r>
              <a:rPr dirty="0"/>
              <a:t>*</a:t>
            </a:r>
          </a:p>
          <a:p>
            <a:pPr>
              <a:defRPr b="1" cap="none">
                <a:solidFill>
                  <a:srgbClr val="007F00"/>
                </a:solidFill>
              </a:defRPr>
            </a:pPr>
            <a:endParaRPr dirty="0"/>
          </a:p>
          <a:p>
            <a:pPr>
              <a:defRPr sz="2500" b="1" cap="none">
                <a:solidFill>
                  <a:srgbClr val="FF00FF"/>
                </a:solidFill>
                <a:latin typeface="Dancing Script" pitchFamily="1" charset="0"/>
                <a:ea typeface="Dancing Script" pitchFamily="1" charset="0"/>
                <a:cs typeface="Dancing Script" pitchFamily="1" charset="0"/>
              </a:defRPr>
            </a:pPr>
            <a:r>
              <a:rPr dirty="0"/>
              <a:t>ZILLA SABAH TIMUR</a:t>
            </a:r>
          </a:p>
          <a:p>
            <a:pPr>
              <a:defRPr b="1" cap="none">
                <a:solidFill>
                  <a:srgbClr val="007F00"/>
                </a:solidFill>
              </a:defRPr>
            </a:pPr>
            <a:r>
              <a:rPr dirty="0"/>
              <a:t>24. Sandakan - *</a:t>
            </a:r>
            <a:r>
              <a:rPr dirty="0" err="1"/>
              <a:t>Rabidah</a:t>
            </a:r>
            <a:r>
              <a:rPr dirty="0"/>
              <a:t> Hassan*</a:t>
            </a:r>
          </a:p>
          <a:p>
            <a:pPr>
              <a:defRPr b="1" cap="none">
                <a:solidFill>
                  <a:srgbClr val="007F00"/>
                </a:solidFill>
              </a:defRPr>
            </a:pPr>
            <a:r>
              <a:rPr dirty="0"/>
              <a:t>25. Semporna - *Noor </a:t>
            </a:r>
            <a:r>
              <a:rPr dirty="0" err="1"/>
              <a:t>Hayati</a:t>
            </a:r>
            <a:r>
              <a:rPr dirty="0"/>
              <a:t> Ahmad*</a:t>
            </a:r>
          </a:p>
          <a:p>
            <a:pPr>
              <a:defRPr b="1" cap="none">
                <a:solidFill>
                  <a:srgbClr val="007F00"/>
                </a:solidFill>
              </a:defRPr>
            </a:pPr>
            <a:r>
              <a:rPr dirty="0"/>
              <a:t>26. </a:t>
            </a:r>
            <a:r>
              <a:rPr dirty="0" err="1"/>
              <a:t>Tawau</a:t>
            </a:r>
            <a:r>
              <a:rPr dirty="0"/>
              <a:t> - *Megawati </a:t>
            </a:r>
            <a:r>
              <a:rPr dirty="0" err="1"/>
              <a:t>Mappiare</a:t>
            </a:r>
            <a:r>
              <a:rPr dirty="0"/>
              <a:t>*</a:t>
            </a:r>
          </a:p>
        </p:txBody>
      </p:sp>
      <p:sp>
        <p:nvSpPr>
          <p:cNvPr id="4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91gAZB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JXpAJ/f38AgICAA8zMzADAwP8Af39/AAAAAAAAAAAAAAAAAAAAAAAAAAAAIQAAABgAAAAUAAAAdR4AALABAABARwAARQkAAAAAAAAmAAAACAAAAAEAAAAAAAAAMAAAABQAAAAAAAAAAAD//wAAAQAAAP//AAABAA=="/>
              </a:ext>
            </a:extLst>
          </p:cNvSpPr>
          <p:nvPr>
            <p:ph type="title"/>
          </p:nvPr>
        </p:nvSpPr>
        <p:spPr>
          <a:xfrm>
            <a:off x="4581641" y="231775"/>
            <a:ext cx="6631305" cy="1232535"/>
          </a:xfrm>
        </p:spPr>
        <p:txBody>
          <a:bodyPr/>
          <a:lstStyle/>
          <a:p>
            <a:pPr>
              <a:defRPr sz="5000" b="1" cap="none">
                <a:solidFill>
                  <a:srgbClr val="FF00FF"/>
                </a:solidFill>
                <a:latin typeface="Dancing Script" pitchFamily="1" charset="0"/>
                <a:ea typeface="Dancing Script" pitchFamily="1" charset="0"/>
                <a:cs typeface="Dancing Script" pitchFamily="1" charset="0"/>
              </a:defRPr>
            </a:pPr>
            <a:r>
              <a:rPr dirty="0">
                <a:latin typeface="Algerian" pitchFamily="82" charset="0"/>
              </a:rPr>
              <a:t>SEKRETARI TJWJ MAJLIS 2022-2023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257A4"/>
      </a:dk1>
      <a:lt1>
        <a:srgbClr val="FFFFFF"/>
      </a:lt1>
      <a:dk2>
        <a:srgbClr val="0265BF"/>
      </a:dk2>
      <a:lt2>
        <a:srgbClr val="808080"/>
      </a:lt2>
      <a:accent1>
        <a:srgbClr val="99CCFF"/>
      </a:accent1>
      <a:accent2>
        <a:srgbClr val="CCCCFF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3333CC"/>
      </a:hlink>
      <a:folHlink>
        <a:srgbClr val="AF67FF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257A4"/>
        </a:dk1>
        <a:lt1>
          <a:srgbClr val="FFFFFF"/>
        </a:lt1>
        <a:dk2>
          <a:srgbClr val="0265BF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7F7F"/>
        </a:dk1>
        <a:lt1>
          <a:srgbClr val="FFFFFF"/>
        </a:lt1>
        <a:dk2>
          <a:srgbClr val="007F7F"/>
        </a:dk2>
        <a:lt2>
          <a:srgbClr val="969696"/>
        </a:lt2>
        <a:accent1>
          <a:srgbClr val="007F7F"/>
        </a:accent1>
        <a:accent2>
          <a:srgbClr val="FF9966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530091"/>
        </a:dk1>
        <a:lt1>
          <a:srgbClr val="DEF6F1"/>
        </a:lt1>
        <a:dk2>
          <a:srgbClr val="530091"/>
        </a:dk2>
        <a:lt2>
          <a:srgbClr val="969696"/>
        </a:lt2>
        <a:accent1>
          <a:srgbClr val="FFB5FF"/>
        </a:accent1>
        <a:accent2>
          <a:srgbClr val="8DC6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4D4D4D"/>
        </a:dk1>
        <a:lt1>
          <a:srgbClr val="B3B3B3"/>
        </a:lt1>
        <a:dk2>
          <a:srgbClr val="4D4D4D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0000"/>
        </a:accent1>
        <a:accent2>
          <a:srgbClr val="809EA8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257A4"/>
        </a:dk1>
        <a:lt1>
          <a:srgbClr val="FFFFFF"/>
        </a:lt1>
        <a:dk2>
          <a:srgbClr val="0265BF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257A4"/>
        </a:dk1>
        <a:lt1>
          <a:srgbClr val="FFFFFF"/>
        </a:lt1>
        <a:dk2>
          <a:srgbClr val="0265BF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0257A4"/>
        </a:dk1>
        <a:lt1>
          <a:srgbClr val="FFFFFF"/>
        </a:lt1>
        <a:dk2>
          <a:srgbClr val="0265BF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Presentation</vt:lpstr>
      <vt:lpstr>REFRESHER COURSE</vt:lpstr>
      <vt:lpstr>ASSALAMUALAIKUM WRT.❤</vt:lpstr>
      <vt:lpstr>AL-QURAN:  Sister Sabidda Ibrar (Klang) TERJEMAHAN MELAYU: Pn. Rabidah Hassan (Sandakan)</vt:lpstr>
      <vt:lpstr>HAdith: Pn. Siti Zubaidah Bakar (Johor) TERJEMAHAN URDU: Sister Shahida Hanif (Nakhoda) </vt:lpstr>
      <vt:lpstr>NAZAM: Sister Sumbul Hina (BB Sentosa)    </vt:lpstr>
      <vt:lpstr>UCAPAN ALUAN DAN  DOA PEMBUKAAN</vt:lpstr>
      <vt:lpstr>ISI KANDUNGAN</vt:lpstr>
      <vt:lpstr>PENGENALAN DIRI</vt:lpstr>
      <vt:lpstr>SEKRETARI TJWJ MAJLIS 2022-2023</vt:lpstr>
      <vt:lpstr>PowerPoint Presentation</vt:lpstr>
      <vt:lpstr>BIDANG TUGAS TJWJ</vt:lpstr>
      <vt:lpstr>APA ITU TJ &amp; WJ</vt:lpstr>
      <vt:lpstr>TUJUAN TJ &amp; WJ</vt:lpstr>
      <vt:lpstr>PERJANJIAN TJ &amp; WJ</vt:lpstr>
      <vt:lpstr>PERJANJIAN TJ &amp; WJ</vt:lpstr>
      <vt:lpstr>BORANG LAPORAN </vt:lpstr>
      <vt:lpstr>BORANG LAPORAN </vt:lpstr>
      <vt:lpstr>PERMASALAHAN TJWJ </vt:lpstr>
      <vt:lpstr>Q &amp; A </vt:lpstr>
      <vt:lpstr>PowerPoint Presentation</vt:lpstr>
      <vt:lpstr>JAZAKUMULLAH AHSANAL JAZAA.❤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REFRESHER COURSE</dc:title>
  <dc:subject/>
  <dc:creator/>
  <cp:keywords/>
  <dc:description/>
  <cp:lastModifiedBy>60126399626</cp:lastModifiedBy>
  <cp:revision>12</cp:revision>
  <dcterms:created xsi:type="dcterms:W3CDTF">2019-09-06T12:49:15Z</dcterms:created>
  <dcterms:modified xsi:type="dcterms:W3CDTF">2023-03-05T01:05:11Z</dcterms:modified>
</cp:coreProperties>
</file>